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57" r:id="rId4"/>
    <p:sldId id="272" r:id="rId5"/>
    <p:sldId id="268" r:id="rId6"/>
    <p:sldId id="273" r:id="rId7"/>
    <p:sldId id="274" r:id="rId8"/>
    <p:sldId id="270" r:id="rId9"/>
    <p:sldId id="275" r:id="rId10"/>
    <p:sldId id="271" r:id="rId11"/>
  </p:sldIdLst>
  <p:sldSz cx="18288000" cy="10287000"/>
  <p:notesSz cx="6858000" cy="9144000"/>
  <p:embeddedFontLst>
    <p:embeddedFont>
      <p:font typeface="Aldhabi" panose="01000000000000000000" pitchFamily="2" charset="-78"/>
      <p:regular r:id="rId12"/>
    </p:embeddedFont>
    <p:embeddedFont>
      <p:font typeface="Argentum Sans" pitchFamily="2" charset="0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Hacen Liner Screen" panose="02000000000000000000" pitchFamily="2" charset="-78"/>
      <p:regular r:id="rId18"/>
    </p:embeddedFont>
    <p:embeddedFont>
      <p:font typeface="Hacen Tunisia" panose="02000000000000000000" pitchFamily="2" charset="-78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D59"/>
    <a:srgbClr val="FFF3E2"/>
    <a:srgbClr val="C8B104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108" y="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2A0729-5307-4647-8BDA-72CD00C82444}" type="doc">
      <dgm:prSet loTypeId="urn:microsoft.com/office/officeart/2005/8/layout/hProcess10" loCatId="process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F257C77-6E1D-443B-93CE-014975ED45D9}">
      <dgm:prSet phldrT="[Text]"/>
      <dgm:spPr/>
      <dgm:t>
        <a:bodyPr/>
        <a:lstStyle/>
        <a:p>
          <a:pPr rtl="1"/>
          <a:r>
            <a:rPr lang="ar-DZ" dirty="0"/>
            <a:t> المشرفون على التطبيق</a:t>
          </a:r>
          <a:endParaRPr lang="en-US" dirty="0"/>
        </a:p>
      </dgm:t>
    </dgm:pt>
    <dgm:pt modelId="{B85C0F93-4C24-4A2B-8053-77A3894235E9}" type="parTrans" cxnId="{DB6A4666-B9C7-49F5-A798-8C7A595FE634}">
      <dgm:prSet/>
      <dgm:spPr/>
      <dgm:t>
        <a:bodyPr/>
        <a:lstStyle/>
        <a:p>
          <a:endParaRPr lang="en-US"/>
        </a:p>
      </dgm:t>
    </dgm:pt>
    <dgm:pt modelId="{1E128974-1F2B-4D72-AE51-334EA1436A2B}" type="sibTrans" cxnId="{DB6A4666-B9C7-49F5-A798-8C7A595FE634}">
      <dgm:prSet/>
      <dgm:spPr/>
      <dgm:t>
        <a:bodyPr/>
        <a:lstStyle/>
        <a:p>
          <a:endParaRPr lang="en-US"/>
        </a:p>
      </dgm:t>
    </dgm:pt>
    <dgm:pt modelId="{776AB7AB-C92C-4EF4-A422-C6E81A4114C8}">
      <dgm:prSet phldrT="[Text]"/>
      <dgm:spPr/>
      <dgm:t>
        <a:bodyPr/>
        <a:lstStyle/>
        <a:p>
          <a:pPr rtl="1"/>
          <a:r>
            <a:rPr lang="ar-DZ" dirty="0"/>
            <a:t>اضافة المؤسسات الى قاعدة البيانات</a:t>
          </a:r>
          <a:endParaRPr lang="en-US" dirty="0"/>
        </a:p>
      </dgm:t>
    </dgm:pt>
    <dgm:pt modelId="{9E8A8EF8-013B-4955-993E-F98103660DFE}" type="parTrans" cxnId="{1D75AD5F-70C3-4F27-9C76-4D095A90D670}">
      <dgm:prSet/>
      <dgm:spPr/>
      <dgm:t>
        <a:bodyPr/>
        <a:lstStyle/>
        <a:p>
          <a:endParaRPr lang="en-US"/>
        </a:p>
      </dgm:t>
    </dgm:pt>
    <dgm:pt modelId="{530952E3-C247-4B19-BA58-BFCDA38E2500}" type="sibTrans" cxnId="{1D75AD5F-70C3-4F27-9C76-4D095A90D670}">
      <dgm:prSet/>
      <dgm:spPr/>
      <dgm:t>
        <a:bodyPr/>
        <a:lstStyle/>
        <a:p>
          <a:endParaRPr lang="en-US"/>
        </a:p>
      </dgm:t>
    </dgm:pt>
    <dgm:pt modelId="{917992E1-FFA2-468A-8091-FD88554C9C65}">
      <dgm:prSet phldrT="[Text]"/>
      <dgm:spPr/>
      <dgm:t>
        <a:bodyPr/>
        <a:lstStyle/>
        <a:p>
          <a:pPr rtl="1"/>
          <a:r>
            <a:rPr lang="ar-DZ" dirty="0"/>
            <a:t>المستخدمون</a:t>
          </a:r>
          <a:endParaRPr lang="en-US" dirty="0"/>
        </a:p>
      </dgm:t>
    </dgm:pt>
    <dgm:pt modelId="{AFCC8ACA-81C8-45D1-A8CF-C5E08FD1DFCC}" type="parTrans" cxnId="{CBAE367E-C62D-4EBC-B675-0E6F0E0CA3FE}">
      <dgm:prSet/>
      <dgm:spPr/>
      <dgm:t>
        <a:bodyPr/>
        <a:lstStyle/>
        <a:p>
          <a:endParaRPr lang="en-US"/>
        </a:p>
      </dgm:t>
    </dgm:pt>
    <dgm:pt modelId="{5490721C-2360-498A-B1C3-348F8392329B}" type="sibTrans" cxnId="{CBAE367E-C62D-4EBC-B675-0E6F0E0CA3FE}">
      <dgm:prSet/>
      <dgm:spPr/>
      <dgm:t>
        <a:bodyPr/>
        <a:lstStyle/>
        <a:p>
          <a:endParaRPr lang="en-US"/>
        </a:p>
      </dgm:t>
    </dgm:pt>
    <dgm:pt modelId="{4A8CBA22-03CE-4A42-8289-C5BE507AAF7A}">
      <dgm:prSet phldrT="[Text]"/>
      <dgm:spPr/>
      <dgm:t>
        <a:bodyPr/>
        <a:lstStyle/>
        <a:p>
          <a:pPr rtl="1"/>
          <a:r>
            <a:rPr lang="ar-DZ" dirty="0"/>
            <a:t>استكشاف المؤسسات</a:t>
          </a:r>
          <a:endParaRPr lang="en-US" dirty="0"/>
        </a:p>
      </dgm:t>
    </dgm:pt>
    <dgm:pt modelId="{B7FB5273-462D-4ED0-A520-6648C1402FBA}" type="parTrans" cxnId="{D269143E-F7E3-4778-B859-63FBC375826E}">
      <dgm:prSet/>
      <dgm:spPr/>
      <dgm:t>
        <a:bodyPr/>
        <a:lstStyle/>
        <a:p>
          <a:endParaRPr lang="en-US"/>
        </a:p>
      </dgm:t>
    </dgm:pt>
    <dgm:pt modelId="{1CA7DEA6-612B-4B85-B4C9-0DC13AB00B23}" type="sibTrans" cxnId="{D269143E-F7E3-4778-B859-63FBC375826E}">
      <dgm:prSet/>
      <dgm:spPr/>
      <dgm:t>
        <a:bodyPr/>
        <a:lstStyle/>
        <a:p>
          <a:endParaRPr lang="en-US"/>
        </a:p>
      </dgm:t>
    </dgm:pt>
    <dgm:pt modelId="{F09D8F06-D42F-4E9C-9FFA-B3A9034B6664}">
      <dgm:prSet phldrT="[Text]"/>
      <dgm:spPr/>
      <dgm:t>
        <a:bodyPr/>
        <a:lstStyle/>
        <a:p>
          <a:pPr rtl="1"/>
          <a:r>
            <a:rPr lang="ar-DZ" dirty="0"/>
            <a:t>التواصل و الاستعلام</a:t>
          </a:r>
          <a:endParaRPr lang="en-US" dirty="0"/>
        </a:p>
      </dgm:t>
    </dgm:pt>
    <dgm:pt modelId="{DA5D99A6-9217-451C-AAFA-306B564F7CAF}" type="parTrans" cxnId="{203EEFBE-8949-4C11-A3BD-49B78A3D6CF3}">
      <dgm:prSet/>
      <dgm:spPr/>
      <dgm:t>
        <a:bodyPr/>
        <a:lstStyle/>
        <a:p>
          <a:endParaRPr lang="en-US"/>
        </a:p>
      </dgm:t>
    </dgm:pt>
    <dgm:pt modelId="{CDD3197A-F613-4A26-88D9-61B1A4DF54FA}" type="sibTrans" cxnId="{203EEFBE-8949-4C11-A3BD-49B78A3D6CF3}">
      <dgm:prSet/>
      <dgm:spPr/>
      <dgm:t>
        <a:bodyPr/>
        <a:lstStyle/>
        <a:p>
          <a:endParaRPr lang="en-US"/>
        </a:p>
      </dgm:t>
    </dgm:pt>
    <dgm:pt modelId="{50D68188-6329-4101-9E68-C58E64C9680C}">
      <dgm:prSet phldrT="[Text]"/>
      <dgm:spPr/>
      <dgm:t>
        <a:bodyPr/>
        <a:lstStyle/>
        <a:p>
          <a:pPr rtl="1"/>
          <a:r>
            <a:rPr lang="ar-DZ" dirty="0"/>
            <a:t>المؤسسات</a:t>
          </a:r>
          <a:endParaRPr lang="en-US" dirty="0"/>
        </a:p>
      </dgm:t>
    </dgm:pt>
    <dgm:pt modelId="{9878090A-85A1-4384-B8DD-83645327002F}" type="parTrans" cxnId="{FB9BD8C4-3361-49E6-AB99-A204245BEC92}">
      <dgm:prSet/>
      <dgm:spPr/>
      <dgm:t>
        <a:bodyPr/>
        <a:lstStyle/>
        <a:p>
          <a:endParaRPr lang="en-US"/>
        </a:p>
      </dgm:t>
    </dgm:pt>
    <dgm:pt modelId="{11618001-5990-453D-AD74-4E7C61395741}" type="sibTrans" cxnId="{FB9BD8C4-3361-49E6-AB99-A204245BEC92}">
      <dgm:prSet/>
      <dgm:spPr/>
      <dgm:t>
        <a:bodyPr/>
        <a:lstStyle/>
        <a:p>
          <a:endParaRPr lang="en-US"/>
        </a:p>
      </dgm:t>
    </dgm:pt>
    <dgm:pt modelId="{E9A31122-90FF-4FC4-AA54-F8CF6AAB9609}">
      <dgm:prSet phldrT="[Text]"/>
      <dgm:spPr/>
      <dgm:t>
        <a:bodyPr/>
        <a:lstStyle/>
        <a:p>
          <a:pPr rtl="1"/>
          <a:r>
            <a:rPr lang="ar-DZ" dirty="0"/>
            <a:t>الاجابة على الاستفسارات</a:t>
          </a:r>
          <a:endParaRPr lang="en-US" dirty="0"/>
        </a:p>
      </dgm:t>
    </dgm:pt>
    <dgm:pt modelId="{49E1733C-8E1E-4292-9F41-CB69D0A10D51}" type="parTrans" cxnId="{1BDE6787-3CAA-47C7-8AB4-D41837925CFF}">
      <dgm:prSet/>
      <dgm:spPr/>
      <dgm:t>
        <a:bodyPr/>
        <a:lstStyle/>
        <a:p>
          <a:endParaRPr lang="en-US"/>
        </a:p>
      </dgm:t>
    </dgm:pt>
    <dgm:pt modelId="{5ED4CE4A-949C-4A8E-9B35-FC3D4FD3411F}" type="sibTrans" cxnId="{1BDE6787-3CAA-47C7-8AB4-D41837925CFF}">
      <dgm:prSet/>
      <dgm:spPr/>
      <dgm:t>
        <a:bodyPr/>
        <a:lstStyle/>
        <a:p>
          <a:endParaRPr lang="en-US"/>
        </a:p>
      </dgm:t>
    </dgm:pt>
    <dgm:pt modelId="{A007F177-28AC-4ABD-8766-C6E55E93CF85}">
      <dgm:prSet phldrT="[Text]"/>
      <dgm:spPr/>
      <dgm:t>
        <a:bodyPr/>
        <a:lstStyle/>
        <a:p>
          <a:pPr rtl="1"/>
          <a:r>
            <a:rPr lang="ar-DZ" dirty="0"/>
            <a:t>تسجيل طلبات الحجز</a:t>
          </a:r>
          <a:endParaRPr lang="en-US" dirty="0"/>
        </a:p>
      </dgm:t>
    </dgm:pt>
    <dgm:pt modelId="{E335F9C8-A473-4DAA-8E76-C42647DDE77F}" type="parTrans" cxnId="{8C45C73A-E481-4EEB-A703-D1911F470283}">
      <dgm:prSet/>
      <dgm:spPr/>
      <dgm:t>
        <a:bodyPr/>
        <a:lstStyle/>
        <a:p>
          <a:endParaRPr lang="en-US"/>
        </a:p>
      </dgm:t>
    </dgm:pt>
    <dgm:pt modelId="{312E8AC0-35B0-4DA3-B676-281339C66361}" type="sibTrans" cxnId="{8C45C73A-E481-4EEB-A703-D1911F470283}">
      <dgm:prSet/>
      <dgm:spPr/>
      <dgm:t>
        <a:bodyPr/>
        <a:lstStyle/>
        <a:p>
          <a:endParaRPr lang="en-US"/>
        </a:p>
      </dgm:t>
    </dgm:pt>
    <dgm:pt modelId="{17BC9670-6A5B-438A-A3A2-5963645140D6}" type="pres">
      <dgm:prSet presAssocID="{EF2A0729-5307-4647-8BDA-72CD00C82444}" presName="Name0" presStyleCnt="0">
        <dgm:presLayoutVars>
          <dgm:dir/>
          <dgm:resizeHandles val="exact"/>
        </dgm:presLayoutVars>
      </dgm:prSet>
      <dgm:spPr/>
    </dgm:pt>
    <dgm:pt modelId="{5A80BBB1-2D42-43D7-9CF0-2AA95D6C6473}" type="pres">
      <dgm:prSet presAssocID="{7F257C77-6E1D-443B-93CE-014975ED45D9}" presName="composite" presStyleCnt="0"/>
      <dgm:spPr/>
    </dgm:pt>
    <dgm:pt modelId="{E0B28A7F-5FA4-4EE2-95AF-4B7347F81465}" type="pres">
      <dgm:prSet presAssocID="{7F257C77-6E1D-443B-93CE-014975ED45D9}" presName="imagSh" presStyleLbl="bgImgPlace1" presStyleIdx="0" presStyleCnt="3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35DDB91-A924-4080-AE55-84E247C310B3}" type="pres">
      <dgm:prSet presAssocID="{7F257C77-6E1D-443B-93CE-014975ED45D9}" presName="txNode" presStyleLbl="node1" presStyleIdx="0" presStyleCnt="3">
        <dgm:presLayoutVars>
          <dgm:bulletEnabled val="1"/>
        </dgm:presLayoutVars>
      </dgm:prSet>
      <dgm:spPr/>
    </dgm:pt>
    <dgm:pt modelId="{9CA6F2A5-914F-440E-955E-CDE2BEB57BC0}" type="pres">
      <dgm:prSet presAssocID="{1E128974-1F2B-4D72-AE51-334EA1436A2B}" presName="sibTrans" presStyleLbl="sibTrans2D1" presStyleIdx="0" presStyleCnt="2"/>
      <dgm:spPr/>
    </dgm:pt>
    <dgm:pt modelId="{40D226D9-E5D6-479E-90C6-3C91679DDFA5}" type="pres">
      <dgm:prSet presAssocID="{1E128974-1F2B-4D72-AE51-334EA1436A2B}" presName="connTx" presStyleLbl="sibTrans2D1" presStyleIdx="0" presStyleCnt="2"/>
      <dgm:spPr/>
    </dgm:pt>
    <dgm:pt modelId="{3A8DD928-A921-4F1E-96F7-80519C682A44}" type="pres">
      <dgm:prSet presAssocID="{917992E1-FFA2-468A-8091-FD88554C9C65}" presName="composite" presStyleCnt="0"/>
      <dgm:spPr/>
    </dgm:pt>
    <dgm:pt modelId="{0C07C34F-D5E0-4A49-9E6F-E73FE675ADEA}" type="pres">
      <dgm:prSet presAssocID="{917992E1-FFA2-468A-8091-FD88554C9C65}" presName="imagSh" presStyleLbl="bgImgPlace1" presStyleIdx="1" presStyleCnt="3" custScaleX="102256"/>
      <dgm:spPr>
        <a:blipFill>
          <a:blip xmlns:r="http://schemas.openxmlformats.org/officeDocument/2006/relationships" r:embed="rId2"/>
          <a:stretch>
            <a:fillRect l="-25000" r="-25000"/>
          </a:stretch>
        </a:blipFill>
      </dgm:spPr>
    </dgm:pt>
    <dgm:pt modelId="{23615A50-AB75-4241-A741-CEB607929AE0}" type="pres">
      <dgm:prSet presAssocID="{917992E1-FFA2-468A-8091-FD88554C9C65}" presName="txNode" presStyleLbl="node1" presStyleIdx="1" presStyleCnt="3">
        <dgm:presLayoutVars>
          <dgm:bulletEnabled val="1"/>
        </dgm:presLayoutVars>
      </dgm:prSet>
      <dgm:spPr/>
    </dgm:pt>
    <dgm:pt modelId="{BB448788-95B9-47BF-87DF-AC9730EEDF6E}" type="pres">
      <dgm:prSet presAssocID="{5490721C-2360-498A-B1C3-348F8392329B}" presName="sibTrans" presStyleLbl="sibTrans2D1" presStyleIdx="1" presStyleCnt="2"/>
      <dgm:spPr/>
    </dgm:pt>
    <dgm:pt modelId="{FD4F77A6-AD14-4ED3-9BC8-64F01CAFDD1E}" type="pres">
      <dgm:prSet presAssocID="{5490721C-2360-498A-B1C3-348F8392329B}" presName="connTx" presStyleLbl="sibTrans2D1" presStyleIdx="1" presStyleCnt="2"/>
      <dgm:spPr/>
    </dgm:pt>
    <dgm:pt modelId="{E695BED6-388C-4141-B4DA-97A3CD5818BE}" type="pres">
      <dgm:prSet presAssocID="{50D68188-6329-4101-9E68-C58E64C9680C}" presName="composite" presStyleCnt="0"/>
      <dgm:spPr/>
    </dgm:pt>
    <dgm:pt modelId="{936A4AFF-1D3B-4FDD-A0CC-F85AFA5839F5}" type="pres">
      <dgm:prSet presAssocID="{50D68188-6329-4101-9E68-C58E64C9680C}" presName="imagSh" presStyleLbl="bgImgPlace1" presStyleIdx="2" presStyleCnt="3"/>
      <dgm:spPr>
        <a:blipFill>
          <a:blip xmlns:r="http://schemas.openxmlformats.org/officeDocument/2006/relationships" r:embed="rId3"/>
          <a:srcRect/>
          <a:stretch>
            <a:fillRect l="-19000" r="-19000"/>
          </a:stretch>
        </a:blipFill>
      </dgm:spPr>
    </dgm:pt>
    <dgm:pt modelId="{5F9FBBA5-49CC-4BED-AB90-CB9C166C6F52}" type="pres">
      <dgm:prSet presAssocID="{50D68188-6329-4101-9E68-C58E64C9680C}" presName="txNode" presStyleLbl="node1" presStyleIdx="2" presStyleCnt="3">
        <dgm:presLayoutVars>
          <dgm:bulletEnabled val="1"/>
        </dgm:presLayoutVars>
      </dgm:prSet>
      <dgm:spPr/>
    </dgm:pt>
  </dgm:ptLst>
  <dgm:cxnLst>
    <dgm:cxn modelId="{9DA3C617-3469-4E39-AB8C-C3A7FF370F7D}" type="presOf" srcId="{A007F177-28AC-4ABD-8766-C6E55E93CF85}" destId="{5F9FBBA5-49CC-4BED-AB90-CB9C166C6F52}" srcOrd="0" destOrd="2" presId="urn:microsoft.com/office/officeart/2005/8/layout/hProcess10"/>
    <dgm:cxn modelId="{6DAB1426-A3CC-4FAD-980F-D635B4CA88C9}" type="presOf" srcId="{EF2A0729-5307-4647-8BDA-72CD00C82444}" destId="{17BC9670-6A5B-438A-A3A2-5963645140D6}" srcOrd="0" destOrd="0" presId="urn:microsoft.com/office/officeart/2005/8/layout/hProcess10"/>
    <dgm:cxn modelId="{8C45C73A-E481-4EEB-A703-D1911F470283}" srcId="{50D68188-6329-4101-9E68-C58E64C9680C}" destId="{A007F177-28AC-4ABD-8766-C6E55E93CF85}" srcOrd="1" destOrd="0" parTransId="{E335F9C8-A473-4DAA-8E76-C42647DDE77F}" sibTransId="{312E8AC0-35B0-4DA3-B676-281339C66361}"/>
    <dgm:cxn modelId="{D269143E-F7E3-4778-B859-63FBC375826E}" srcId="{917992E1-FFA2-468A-8091-FD88554C9C65}" destId="{4A8CBA22-03CE-4A42-8289-C5BE507AAF7A}" srcOrd="0" destOrd="0" parTransId="{B7FB5273-462D-4ED0-A520-6648C1402FBA}" sibTransId="{1CA7DEA6-612B-4B85-B4C9-0DC13AB00B23}"/>
    <dgm:cxn modelId="{679D515B-4CAB-4B7A-8B2F-256D1C24ACF8}" type="presOf" srcId="{F09D8F06-D42F-4E9C-9FFA-B3A9034B6664}" destId="{23615A50-AB75-4241-A741-CEB607929AE0}" srcOrd="0" destOrd="2" presId="urn:microsoft.com/office/officeart/2005/8/layout/hProcess10"/>
    <dgm:cxn modelId="{1D75AD5F-70C3-4F27-9C76-4D095A90D670}" srcId="{7F257C77-6E1D-443B-93CE-014975ED45D9}" destId="{776AB7AB-C92C-4EF4-A422-C6E81A4114C8}" srcOrd="0" destOrd="0" parTransId="{9E8A8EF8-013B-4955-993E-F98103660DFE}" sibTransId="{530952E3-C247-4B19-BA58-BFCDA38E2500}"/>
    <dgm:cxn modelId="{F6A71744-0E94-4611-9512-9D81625DDEFE}" type="presOf" srcId="{5490721C-2360-498A-B1C3-348F8392329B}" destId="{BB448788-95B9-47BF-87DF-AC9730EEDF6E}" srcOrd="0" destOrd="0" presId="urn:microsoft.com/office/officeart/2005/8/layout/hProcess10"/>
    <dgm:cxn modelId="{DB6A4666-B9C7-49F5-A798-8C7A595FE634}" srcId="{EF2A0729-5307-4647-8BDA-72CD00C82444}" destId="{7F257C77-6E1D-443B-93CE-014975ED45D9}" srcOrd="0" destOrd="0" parTransId="{B85C0F93-4C24-4A2B-8053-77A3894235E9}" sibTransId="{1E128974-1F2B-4D72-AE51-334EA1436A2B}"/>
    <dgm:cxn modelId="{10624948-B7D3-46B1-9290-44B9ADC6B543}" type="presOf" srcId="{4A8CBA22-03CE-4A42-8289-C5BE507AAF7A}" destId="{23615A50-AB75-4241-A741-CEB607929AE0}" srcOrd="0" destOrd="1" presId="urn:microsoft.com/office/officeart/2005/8/layout/hProcess10"/>
    <dgm:cxn modelId="{BB56ED72-4E78-4A82-96D0-C7368E70EB10}" type="presOf" srcId="{917992E1-FFA2-468A-8091-FD88554C9C65}" destId="{23615A50-AB75-4241-A741-CEB607929AE0}" srcOrd="0" destOrd="0" presId="urn:microsoft.com/office/officeart/2005/8/layout/hProcess10"/>
    <dgm:cxn modelId="{CBAE367E-C62D-4EBC-B675-0E6F0E0CA3FE}" srcId="{EF2A0729-5307-4647-8BDA-72CD00C82444}" destId="{917992E1-FFA2-468A-8091-FD88554C9C65}" srcOrd="1" destOrd="0" parTransId="{AFCC8ACA-81C8-45D1-A8CF-C5E08FD1DFCC}" sibTransId="{5490721C-2360-498A-B1C3-348F8392329B}"/>
    <dgm:cxn modelId="{1BDE6787-3CAA-47C7-8AB4-D41837925CFF}" srcId="{50D68188-6329-4101-9E68-C58E64C9680C}" destId="{E9A31122-90FF-4FC4-AA54-F8CF6AAB9609}" srcOrd="0" destOrd="0" parTransId="{49E1733C-8E1E-4292-9F41-CB69D0A10D51}" sibTransId="{5ED4CE4A-949C-4A8E-9B35-FC3D4FD3411F}"/>
    <dgm:cxn modelId="{7A187889-CCF7-440B-B637-EDD0B3F0FC68}" type="presOf" srcId="{1E128974-1F2B-4D72-AE51-334EA1436A2B}" destId="{40D226D9-E5D6-479E-90C6-3C91679DDFA5}" srcOrd="1" destOrd="0" presId="urn:microsoft.com/office/officeart/2005/8/layout/hProcess10"/>
    <dgm:cxn modelId="{73D792B4-6FB0-4E4D-95CB-28718E3D6C6C}" type="presOf" srcId="{E9A31122-90FF-4FC4-AA54-F8CF6AAB9609}" destId="{5F9FBBA5-49CC-4BED-AB90-CB9C166C6F52}" srcOrd="0" destOrd="1" presId="urn:microsoft.com/office/officeart/2005/8/layout/hProcess10"/>
    <dgm:cxn modelId="{203EEFBE-8949-4C11-A3BD-49B78A3D6CF3}" srcId="{917992E1-FFA2-468A-8091-FD88554C9C65}" destId="{F09D8F06-D42F-4E9C-9FFA-B3A9034B6664}" srcOrd="1" destOrd="0" parTransId="{DA5D99A6-9217-451C-AAFA-306B564F7CAF}" sibTransId="{CDD3197A-F613-4A26-88D9-61B1A4DF54FA}"/>
    <dgm:cxn modelId="{FB9BD8C4-3361-49E6-AB99-A204245BEC92}" srcId="{EF2A0729-5307-4647-8BDA-72CD00C82444}" destId="{50D68188-6329-4101-9E68-C58E64C9680C}" srcOrd="2" destOrd="0" parTransId="{9878090A-85A1-4384-B8DD-83645327002F}" sibTransId="{11618001-5990-453D-AD74-4E7C61395741}"/>
    <dgm:cxn modelId="{2AD16FD2-BC8B-4682-9F00-72D444F268BC}" type="presOf" srcId="{7F257C77-6E1D-443B-93CE-014975ED45D9}" destId="{535DDB91-A924-4080-AE55-84E247C310B3}" srcOrd="0" destOrd="0" presId="urn:microsoft.com/office/officeart/2005/8/layout/hProcess10"/>
    <dgm:cxn modelId="{128D58D7-4F48-4C06-BAC2-13B23EE21CEB}" type="presOf" srcId="{776AB7AB-C92C-4EF4-A422-C6E81A4114C8}" destId="{535DDB91-A924-4080-AE55-84E247C310B3}" srcOrd="0" destOrd="1" presId="urn:microsoft.com/office/officeart/2005/8/layout/hProcess10"/>
    <dgm:cxn modelId="{8F9831E6-1C29-4F7B-BC9D-2F18B825928F}" type="presOf" srcId="{5490721C-2360-498A-B1C3-348F8392329B}" destId="{FD4F77A6-AD14-4ED3-9BC8-64F01CAFDD1E}" srcOrd="1" destOrd="0" presId="urn:microsoft.com/office/officeart/2005/8/layout/hProcess10"/>
    <dgm:cxn modelId="{47182AF6-5EBC-44BC-82E6-A90EE5B243C5}" type="presOf" srcId="{1E128974-1F2B-4D72-AE51-334EA1436A2B}" destId="{9CA6F2A5-914F-440E-955E-CDE2BEB57BC0}" srcOrd="0" destOrd="0" presId="urn:microsoft.com/office/officeart/2005/8/layout/hProcess10"/>
    <dgm:cxn modelId="{E4406BFE-28B2-412C-9265-6EF93E75B217}" type="presOf" srcId="{50D68188-6329-4101-9E68-C58E64C9680C}" destId="{5F9FBBA5-49CC-4BED-AB90-CB9C166C6F52}" srcOrd="0" destOrd="0" presId="urn:microsoft.com/office/officeart/2005/8/layout/hProcess10"/>
    <dgm:cxn modelId="{106B45C4-F13B-4BC5-93A4-4BE07B8642BA}" type="presParOf" srcId="{17BC9670-6A5B-438A-A3A2-5963645140D6}" destId="{5A80BBB1-2D42-43D7-9CF0-2AA95D6C6473}" srcOrd="0" destOrd="0" presId="urn:microsoft.com/office/officeart/2005/8/layout/hProcess10"/>
    <dgm:cxn modelId="{4F6A79E0-50F9-454E-BB98-D602E9F03AF9}" type="presParOf" srcId="{5A80BBB1-2D42-43D7-9CF0-2AA95D6C6473}" destId="{E0B28A7F-5FA4-4EE2-95AF-4B7347F81465}" srcOrd="0" destOrd="0" presId="urn:microsoft.com/office/officeart/2005/8/layout/hProcess10"/>
    <dgm:cxn modelId="{F8C5B239-0033-4360-A55C-EAC2AC0229A9}" type="presParOf" srcId="{5A80BBB1-2D42-43D7-9CF0-2AA95D6C6473}" destId="{535DDB91-A924-4080-AE55-84E247C310B3}" srcOrd="1" destOrd="0" presId="urn:microsoft.com/office/officeart/2005/8/layout/hProcess10"/>
    <dgm:cxn modelId="{16AA15D1-8DEF-4DE5-96B6-C04D0A3DBA53}" type="presParOf" srcId="{17BC9670-6A5B-438A-A3A2-5963645140D6}" destId="{9CA6F2A5-914F-440E-955E-CDE2BEB57BC0}" srcOrd="1" destOrd="0" presId="urn:microsoft.com/office/officeart/2005/8/layout/hProcess10"/>
    <dgm:cxn modelId="{46ABF05D-10AC-46AB-A130-315FF25DD50B}" type="presParOf" srcId="{9CA6F2A5-914F-440E-955E-CDE2BEB57BC0}" destId="{40D226D9-E5D6-479E-90C6-3C91679DDFA5}" srcOrd="0" destOrd="0" presId="urn:microsoft.com/office/officeart/2005/8/layout/hProcess10"/>
    <dgm:cxn modelId="{B3126D17-6FED-46C2-83C2-301AD236D672}" type="presParOf" srcId="{17BC9670-6A5B-438A-A3A2-5963645140D6}" destId="{3A8DD928-A921-4F1E-96F7-80519C682A44}" srcOrd="2" destOrd="0" presId="urn:microsoft.com/office/officeart/2005/8/layout/hProcess10"/>
    <dgm:cxn modelId="{93164FE4-C5D8-4859-8AA2-5B353C55E07A}" type="presParOf" srcId="{3A8DD928-A921-4F1E-96F7-80519C682A44}" destId="{0C07C34F-D5E0-4A49-9E6F-E73FE675ADEA}" srcOrd="0" destOrd="0" presId="urn:microsoft.com/office/officeart/2005/8/layout/hProcess10"/>
    <dgm:cxn modelId="{1954F283-1B19-4506-B9B9-B6F8C1C9D00E}" type="presParOf" srcId="{3A8DD928-A921-4F1E-96F7-80519C682A44}" destId="{23615A50-AB75-4241-A741-CEB607929AE0}" srcOrd="1" destOrd="0" presId="urn:microsoft.com/office/officeart/2005/8/layout/hProcess10"/>
    <dgm:cxn modelId="{A0144804-2396-4C9F-B213-18DD0C866DB5}" type="presParOf" srcId="{17BC9670-6A5B-438A-A3A2-5963645140D6}" destId="{BB448788-95B9-47BF-87DF-AC9730EEDF6E}" srcOrd="3" destOrd="0" presId="urn:microsoft.com/office/officeart/2005/8/layout/hProcess10"/>
    <dgm:cxn modelId="{AB0315B8-462F-4AE4-854D-3A0F7F74C92A}" type="presParOf" srcId="{BB448788-95B9-47BF-87DF-AC9730EEDF6E}" destId="{FD4F77A6-AD14-4ED3-9BC8-64F01CAFDD1E}" srcOrd="0" destOrd="0" presId="urn:microsoft.com/office/officeart/2005/8/layout/hProcess10"/>
    <dgm:cxn modelId="{CA42F624-0562-4E4B-9399-0A898374A26F}" type="presParOf" srcId="{17BC9670-6A5B-438A-A3A2-5963645140D6}" destId="{E695BED6-388C-4141-B4DA-97A3CD5818BE}" srcOrd="4" destOrd="0" presId="urn:microsoft.com/office/officeart/2005/8/layout/hProcess10"/>
    <dgm:cxn modelId="{1AC30CD8-A99E-4933-BB46-DB99B7465DFC}" type="presParOf" srcId="{E695BED6-388C-4141-B4DA-97A3CD5818BE}" destId="{936A4AFF-1D3B-4FDD-A0CC-F85AFA5839F5}" srcOrd="0" destOrd="0" presId="urn:microsoft.com/office/officeart/2005/8/layout/hProcess10"/>
    <dgm:cxn modelId="{9C77AA2B-75DB-4FB9-B156-4CE37CCD4CDE}" type="presParOf" srcId="{E695BED6-388C-4141-B4DA-97A3CD5818BE}" destId="{5F9FBBA5-49CC-4BED-AB90-CB9C166C6F52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28A7F-5FA4-4EE2-95AF-4B7347F81465}">
      <dsp:nvSpPr>
        <dsp:cNvPr id="0" name=""/>
        <dsp:cNvSpPr/>
      </dsp:nvSpPr>
      <dsp:spPr>
        <a:xfrm>
          <a:off x="779" y="1680405"/>
          <a:ext cx="2486296" cy="248629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5DDB91-A924-4080-AE55-84E247C310B3}">
      <dsp:nvSpPr>
        <dsp:cNvPr id="0" name=""/>
        <dsp:cNvSpPr/>
      </dsp:nvSpPr>
      <dsp:spPr>
        <a:xfrm>
          <a:off x="405525" y="3172182"/>
          <a:ext cx="2486296" cy="24862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200" kern="1200" dirty="0"/>
            <a:t> المشرفون على التطبيق</a:t>
          </a:r>
          <a:endParaRPr lang="en-US" sz="3200" kern="1200" dirty="0"/>
        </a:p>
        <a:p>
          <a:pPr marL="228600" lvl="1" indent="-228600" algn="r" defTabSz="11112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DZ" sz="2500" kern="1200" dirty="0"/>
            <a:t>اضافة المؤسسات الى قاعدة البيانات</a:t>
          </a:r>
          <a:endParaRPr lang="en-US" sz="2500" kern="1200" dirty="0"/>
        </a:p>
      </dsp:txBody>
      <dsp:txXfrm>
        <a:off x="478346" y="3245003"/>
        <a:ext cx="2340654" cy="2340654"/>
      </dsp:txXfrm>
    </dsp:sp>
    <dsp:sp modelId="{9CA6F2A5-914F-440E-955E-CDE2BEB57BC0}">
      <dsp:nvSpPr>
        <dsp:cNvPr id="0" name=""/>
        <dsp:cNvSpPr/>
      </dsp:nvSpPr>
      <dsp:spPr>
        <a:xfrm>
          <a:off x="2965991" y="2624841"/>
          <a:ext cx="478915" cy="59742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965991" y="2744325"/>
        <a:ext cx="335241" cy="358454"/>
      </dsp:txXfrm>
    </dsp:sp>
    <dsp:sp modelId="{0C07C34F-D5E0-4A49-9E6F-E73FE675ADEA}">
      <dsp:nvSpPr>
        <dsp:cNvPr id="0" name=""/>
        <dsp:cNvSpPr/>
      </dsp:nvSpPr>
      <dsp:spPr>
        <a:xfrm>
          <a:off x="3855406" y="1680405"/>
          <a:ext cx="2542387" cy="248629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615A50-AB75-4241-A741-CEB607929AE0}">
      <dsp:nvSpPr>
        <dsp:cNvPr id="0" name=""/>
        <dsp:cNvSpPr/>
      </dsp:nvSpPr>
      <dsp:spPr>
        <a:xfrm>
          <a:off x="4288197" y="3172182"/>
          <a:ext cx="2486296" cy="24862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200" kern="1200" dirty="0"/>
            <a:t>المستخدمون</a:t>
          </a:r>
          <a:endParaRPr lang="en-US" sz="3200" kern="1200" dirty="0"/>
        </a:p>
        <a:p>
          <a:pPr marL="228600" lvl="1" indent="-228600" algn="r" defTabSz="11112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DZ" sz="2500" kern="1200" dirty="0"/>
            <a:t>استكشاف المؤسسات</a:t>
          </a:r>
          <a:endParaRPr lang="en-US" sz="2500" kern="1200" dirty="0"/>
        </a:p>
        <a:p>
          <a:pPr marL="228600" lvl="1" indent="-228600" algn="r" defTabSz="11112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DZ" sz="2500" kern="1200" dirty="0"/>
            <a:t>التواصل و الاستعلام</a:t>
          </a:r>
          <a:endParaRPr lang="en-US" sz="2500" kern="1200" dirty="0"/>
        </a:p>
      </dsp:txBody>
      <dsp:txXfrm>
        <a:off x="4361018" y="3245003"/>
        <a:ext cx="2340654" cy="2340654"/>
      </dsp:txXfrm>
    </dsp:sp>
    <dsp:sp modelId="{BB448788-95B9-47BF-87DF-AC9730EEDF6E}">
      <dsp:nvSpPr>
        <dsp:cNvPr id="0" name=""/>
        <dsp:cNvSpPr/>
      </dsp:nvSpPr>
      <dsp:spPr>
        <a:xfrm>
          <a:off x="6866892" y="2624841"/>
          <a:ext cx="469099" cy="59742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866892" y="2744325"/>
        <a:ext cx="328369" cy="358454"/>
      </dsp:txXfrm>
    </dsp:sp>
    <dsp:sp modelId="{936A4AFF-1D3B-4FDD-A0CC-F85AFA5839F5}">
      <dsp:nvSpPr>
        <dsp:cNvPr id="0" name=""/>
        <dsp:cNvSpPr/>
      </dsp:nvSpPr>
      <dsp:spPr>
        <a:xfrm>
          <a:off x="7738078" y="1680405"/>
          <a:ext cx="2486296" cy="248629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l="-19000" r="-1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9FBBA5-49CC-4BED-AB90-CB9C166C6F52}">
      <dsp:nvSpPr>
        <dsp:cNvPr id="0" name=""/>
        <dsp:cNvSpPr/>
      </dsp:nvSpPr>
      <dsp:spPr>
        <a:xfrm>
          <a:off x="8142824" y="3172182"/>
          <a:ext cx="2486296" cy="24862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200" kern="1200" dirty="0"/>
            <a:t>المؤسسات</a:t>
          </a:r>
          <a:endParaRPr lang="en-US" sz="3200" kern="1200" dirty="0"/>
        </a:p>
        <a:p>
          <a:pPr marL="228600" lvl="1" indent="-228600" algn="r" defTabSz="11112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DZ" sz="2500" kern="1200" dirty="0"/>
            <a:t>الاجابة على الاستفسارات</a:t>
          </a:r>
          <a:endParaRPr lang="en-US" sz="2500" kern="1200" dirty="0"/>
        </a:p>
        <a:p>
          <a:pPr marL="228600" lvl="1" indent="-228600" algn="r" defTabSz="11112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DZ" sz="2500" kern="1200" dirty="0"/>
            <a:t>تسجيل طلبات الحجز</a:t>
          </a:r>
          <a:endParaRPr lang="en-US" sz="2500" kern="1200" dirty="0"/>
        </a:p>
      </dsp:txBody>
      <dsp:txXfrm>
        <a:off x="8215645" y="3245003"/>
        <a:ext cx="2340654" cy="2340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6BAEBB8-6223-489E-8401-1C5E45F83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3" t="16714" r="16535" b="17661"/>
          <a:stretch/>
        </p:blipFill>
        <p:spPr>
          <a:xfrm>
            <a:off x="3124200" y="2279745"/>
            <a:ext cx="5794513" cy="572751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C746BBF-B65F-44D7-B637-927715E1D060}"/>
              </a:ext>
            </a:extLst>
          </p:cNvPr>
          <p:cNvSpPr/>
          <p:nvPr/>
        </p:nvSpPr>
        <p:spPr>
          <a:xfrm>
            <a:off x="8228242" y="2101691"/>
            <a:ext cx="5377587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DZ" sz="28700" b="1" dirty="0">
                <a:solidFill>
                  <a:srgbClr val="CC99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ldhabi" panose="01000000000000000000" pitchFamily="2" charset="-78"/>
                <a:cs typeface="Aldhabi" panose="01000000000000000000" pitchFamily="2" charset="-78"/>
              </a:rPr>
              <a:t>بـيتي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1">
            <a:extLst>
              <a:ext uri="{FF2B5EF4-FFF2-40B4-BE49-F238E27FC236}">
                <a16:creationId xmlns:a16="http://schemas.microsoft.com/office/drawing/2014/main" id="{6F56FAA0-71D8-4794-A1B7-11DEE2E5E2AA}"/>
              </a:ext>
            </a:extLst>
          </p:cNvPr>
          <p:cNvGrpSpPr/>
          <p:nvPr/>
        </p:nvGrpSpPr>
        <p:grpSpPr>
          <a:xfrm>
            <a:off x="1143000" y="3009900"/>
            <a:ext cx="4114800" cy="6181929"/>
            <a:chOff x="0" y="0"/>
            <a:chExt cx="1110201" cy="860527"/>
          </a:xfrm>
        </p:grpSpPr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F70D0DCE-FB4C-42A3-8841-BE05F63C5548}"/>
                </a:ext>
              </a:extLst>
            </p:cNvPr>
            <p:cNvSpPr/>
            <p:nvPr/>
          </p:nvSpPr>
          <p:spPr>
            <a:xfrm>
              <a:off x="0" y="0"/>
              <a:ext cx="1110201" cy="860527"/>
            </a:xfrm>
            <a:custGeom>
              <a:avLst/>
              <a:gdLst/>
              <a:ahLst/>
              <a:cxnLst/>
              <a:rect l="l" t="t" r="r" b="b"/>
              <a:pathLst>
                <a:path w="1110201" h="860527">
                  <a:moveTo>
                    <a:pt x="36733" y="0"/>
                  </a:moveTo>
                  <a:lnTo>
                    <a:pt x="1073468" y="0"/>
                  </a:lnTo>
                  <a:cubicBezTo>
                    <a:pt x="1083211" y="0"/>
                    <a:pt x="1092554" y="3870"/>
                    <a:pt x="1099442" y="10759"/>
                  </a:cubicBezTo>
                  <a:cubicBezTo>
                    <a:pt x="1106331" y="17647"/>
                    <a:pt x="1110201" y="26990"/>
                    <a:pt x="1110201" y="36733"/>
                  </a:cubicBezTo>
                  <a:lnTo>
                    <a:pt x="1110201" y="823794"/>
                  </a:lnTo>
                  <a:cubicBezTo>
                    <a:pt x="1110201" y="833536"/>
                    <a:pt x="1106331" y="842879"/>
                    <a:pt x="1099442" y="849768"/>
                  </a:cubicBezTo>
                  <a:cubicBezTo>
                    <a:pt x="1092554" y="856657"/>
                    <a:pt x="1083211" y="860527"/>
                    <a:pt x="1073468" y="860527"/>
                  </a:cubicBezTo>
                  <a:lnTo>
                    <a:pt x="36733" y="860527"/>
                  </a:lnTo>
                  <a:cubicBezTo>
                    <a:pt x="26990" y="860527"/>
                    <a:pt x="17647" y="856657"/>
                    <a:pt x="10759" y="849768"/>
                  </a:cubicBezTo>
                  <a:cubicBezTo>
                    <a:pt x="3870" y="842879"/>
                    <a:pt x="0" y="833536"/>
                    <a:pt x="0" y="823794"/>
                  </a:cubicBezTo>
                  <a:lnTo>
                    <a:pt x="0" y="36733"/>
                  </a:lnTo>
                  <a:cubicBezTo>
                    <a:pt x="0" y="26990"/>
                    <a:pt x="3870" y="17647"/>
                    <a:pt x="10759" y="10759"/>
                  </a:cubicBezTo>
                  <a:cubicBezTo>
                    <a:pt x="17647" y="3870"/>
                    <a:pt x="26990" y="0"/>
                    <a:pt x="36733" y="0"/>
                  </a:cubicBezTo>
                  <a:close/>
                </a:path>
              </a:pathLst>
            </a:custGeom>
            <a:solidFill>
              <a:srgbClr val="FFBD59"/>
            </a:solidFill>
            <a:ln w="9525" cap="sq">
              <a:solidFill>
                <a:srgbClr val="1D1B1A"/>
              </a:solidFill>
              <a:prstDash val="solid"/>
              <a:miter/>
            </a:ln>
          </p:spPr>
        </p:sp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6D5F9CF1-1F30-4C46-840D-53456F57B349}"/>
                </a:ext>
              </a:extLst>
            </p:cNvPr>
            <p:cNvSpPr txBox="1"/>
            <p:nvPr/>
          </p:nvSpPr>
          <p:spPr>
            <a:xfrm>
              <a:off x="0" y="47625"/>
              <a:ext cx="1110201" cy="812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13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9FD9144-25DC-4159-87EB-439150CFE4F9}"/>
              </a:ext>
            </a:extLst>
          </p:cNvPr>
          <p:cNvSpPr/>
          <p:nvPr/>
        </p:nvSpPr>
        <p:spPr>
          <a:xfrm>
            <a:off x="9448802" y="414773"/>
            <a:ext cx="141096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DZ" sz="9600" b="1" dirty="0">
                <a:solidFill>
                  <a:srgbClr val="CC99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ldhabi" panose="01000000000000000000" pitchFamily="2" charset="-78"/>
                <a:cs typeface="Aldhabi" panose="01000000000000000000" pitchFamily="2" charset="-78"/>
              </a:rPr>
              <a:t>بـيتي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6B7C227-5807-4B0B-B3DA-417DA8DB28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3" t="16714" r="16535" b="17661"/>
          <a:stretch/>
        </p:blipFill>
        <p:spPr>
          <a:xfrm>
            <a:off x="7238999" y="414773"/>
            <a:ext cx="1600200" cy="15816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92842D-A8B9-490D-A1D5-B03F2AE73810}"/>
              </a:ext>
            </a:extLst>
          </p:cNvPr>
          <p:cNvSpPr txBox="1"/>
          <p:nvPr/>
        </p:nvSpPr>
        <p:spPr>
          <a:xfrm>
            <a:off x="10790583" y="2750600"/>
            <a:ext cx="632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54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شكرا على حسن الاستماع</a:t>
            </a:r>
            <a:r>
              <a:rPr lang="en-GB" sz="72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72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40" name="Freeform 22">
            <a:extLst>
              <a:ext uri="{FF2B5EF4-FFF2-40B4-BE49-F238E27FC236}">
                <a16:creationId xmlns:a16="http://schemas.microsoft.com/office/drawing/2014/main" id="{32D5CE9B-A4B5-4A0A-8AC3-C52070618637}"/>
              </a:ext>
            </a:extLst>
          </p:cNvPr>
          <p:cNvSpPr/>
          <p:nvPr/>
        </p:nvSpPr>
        <p:spPr>
          <a:xfrm>
            <a:off x="1515811" y="814449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376800" h="376800">
                <a:moveTo>
                  <a:pt x="0" y="0"/>
                </a:moveTo>
                <a:lnTo>
                  <a:pt x="376800" y="0"/>
                </a:lnTo>
                <a:lnTo>
                  <a:pt x="376800" y="376799"/>
                </a:lnTo>
                <a:lnTo>
                  <a:pt x="0" y="376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24">
            <a:extLst>
              <a:ext uri="{FF2B5EF4-FFF2-40B4-BE49-F238E27FC236}">
                <a16:creationId xmlns:a16="http://schemas.microsoft.com/office/drawing/2014/main" id="{D16012D9-18CD-413A-B124-9CF9452F0CE0}"/>
              </a:ext>
            </a:extLst>
          </p:cNvPr>
          <p:cNvSpPr/>
          <p:nvPr/>
        </p:nvSpPr>
        <p:spPr>
          <a:xfrm>
            <a:off x="1523949" y="7277100"/>
            <a:ext cx="525262" cy="525262"/>
          </a:xfrm>
          <a:custGeom>
            <a:avLst/>
            <a:gdLst/>
            <a:ahLst/>
            <a:cxnLst/>
            <a:rect l="l" t="t" r="r" b="b"/>
            <a:pathLst>
              <a:path w="396418" h="396418">
                <a:moveTo>
                  <a:pt x="0" y="0"/>
                </a:moveTo>
                <a:lnTo>
                  <a:pt x="396418" y="0"/>
                </a:lnTo>
                <a:lnTo>
                  <a:pt x="396418" y="396417"/>
                </a:lnTo>
                <a:lnTo>
                  <a:pt x="0" y="3964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4FCEE-E615-461C-80E0-CD3659BC39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989" y="3652089"/>
            <a:ext cx="2982822" cy="2982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EDC1EBC-11D1-4429-8D25-850A0332F9BF}"/>
              </a:ext>
            </a:extLst>
          </p:cNvPr>
          <p:cNvSpPr txBox="1"/>
          <p:nvPr/>
        </p:nvSpPr>
        <p:spPr>
          <a:xfrm>
            <a:off x="1371600" y="3119933"/>
            <a:ext cx="293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4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للتواصل مع المطور</a:t>
            </a:r>
            <a:endParaRPr lang="en-US" sz="36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89CE26-58E2-4AD9-BDEF-6DCAB3E7EA30}"/>
              </a:ext>
            </a:extLst>
          </p:cNvPr>
          <p:cNvSpPr txBox="1"/>
          <p:nvPr/>
        </p:nvSpPr>
        <p:spPr>
          <a:xfrm>
            <a:off x="2118878" y="7370454"/>
            <a:ext cx="2933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dirty="0">
                <a:latin typeface="Argentum Sans" pitchFamily="2" charset="0"/>
                <a:cs typeface="Hacen Liner Screen" panose="02000000000000000000" pitchFamily="2" charset="-78"/>
              </a:rPr>
              <a:t>mz.medjdoub@esi-sba.dz</a:t>
            </a:r>
            <a:endParaRPr lang="en-US" sz="3600" dirty="0">
              <a:latin typeface="Argentum Sans" pitchFamily="2" charset="0"/>
              <a:cs typeface="Hacen Liner Screen" panose="02000000000000000000" pitchFamily="2" charset="-7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507B94-7D00-4CD1-8925-E5C9C8035F3B}"/>
              </a:ext>
            </a:extLst>
          </p:cNvPr>
          <p:cNvSpPr txBox="1"/>
          <p:nvPr/>
        </p:nvSpPr>
        <p:spPr>
          <a:xfrm>
            <a:off x="2085748" y="8281141"/>
            <a:ext cx="2933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dirty="0">
                <a:latin typeface="Argentum Sans" pitchFamily="2" charset="0"/>
                <a:cs typeface="Hacen Liner Screen" panose="02000000000000000000" pitchFamily="2" charset="-78"/>
              </a:rPr>
              <a:t>+213 791 98 95 13</a:t>
            </a:r>
            <a:endParaRPr lang="en-US" sz="3600" dirty="0">
              <a:latin typeface="Argentum Sans" pitchFamily="2" charset="0"/>
              <a:cs typeface="Hacen Liner Screen" panose="02000000000000000000" pitchFamily="2" charset="-7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31389A-5C54-453D-A646-1B53EF54D7B8}"/>
              </a:ext>
            </a:extLst>
          </p:cNvPr>
          <p:cNvSpPr txBox="1"/>
          <p:nvPr/>
        </p:nvSpPr>
        <p:spPr>
          <a:xfrm>
            <a:off x="12906995" y="4374435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36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لتحميل التطبيق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DFE971-61BD-4D2C-9399-F4EB7A08E17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730" y="5295310"/>
            <a:ext cx="3806549" cy="38065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48BC76-140F-47F9-909D-9BA437B779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4026865"/>
            <a:ext cx="1333334" cy="109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2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0528108" y="6918703"/>
            <a:ext cx="4838583" cy="1667421"/>
            <a:chOff x="0" y="0"/>
            <a:chExt cx="1274359" cy="4391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4359" cy="439156"/>
            </a:xfrm>
            <a:custGeom>
              <a:avLst/>
              <a:gdLst/>
              <a:ahLst/>
              <a:cxnLst/>
              <a:rect l="l" t="t" r="r" b="b"/>
              <a:pathLst>
                <a:path w="1274359" h="439156">
                  <a:moveTo>
                    <a:pt x="32001" y="0"/>
                  </a:moveTo>
                  <a:lnTo>
                    <a:pt x="1242359" y="0"/>
                  </a:lnTo>
                  <a:cubicBezTo>
                    <a:pt x="1250846" y="0"/>
                    <a:pt x="1258985" y="3372"/>
                    <a:pt x="1264987" y="9373"/>
                  </a:cubicBezTo>
                  <a:cubicBezTo>
                    <a:pt x="1270988" y="15374"/>
                    <a:pt x="1274359" y="23514"/>
                    <a:pt x="1274359" y="32001"/>
                  </a:cubicBezTo>
                  <a:lnTo>
                    <a:pt x="1274359" y="407155"/>
                  </a:lnTo>
                  <a:cubicBezTo>
                    <a:pt x="1274359" y="424829"/>
                    <a:pt x="1260032" y="439156"/>
                    <a:pt x="1242359" y="439156"/>
                  </a:cubicBezTo>
                  <a:lnTo>
                    <a:pt x="32001" y="439156"/>
                  </a:lnTo>
                  <a:cubicBezTo>
                    <a:pt x="23514" y="439156"/>
                    <a:pt x="15374" y="435785"/>
                    <a:pt x="9373" y="429783"/>
                  </a:cubicBezTo>
                  <a:cubicBezTo>
                    <a:pt x="3372" y="423782"/>
                    <a:pt x="0" y="415643"/>
                    <a:pt x="0" y="407155"/>
                  </a:cubicBezTo>
                  <a:lnTo>
                    <a:pt x="0" y="32001"/>
                  </a:lnTo>
                  <a:cubicBezTo>
                    <a:pt x="0" y="23514"/>
                    <a:pt x="3372" y="15374"/>
                    <a:pt x="9373" y="9373"/>
                  </a:cubicBezTo>
                  <a:cubicBezTo>
                    <a:pt x="15374" y="3372"/>
                    <a:pt x="23514" y="0"/>
                    <a:pt x="32001" y="0"/>
                  </a:cubicBezTo>
                  <a:close/>
                </a:path>
              </a:pathLst>
            </a:custGeom>
            <a:solidFill>
              <a:srgbClr val="FFBD59"/>
            </a:solidFill>
            <a:ln w="9525" cap="sq">
              <a:solidFill>
                <a:srgbClr val="1D1B1A"/>
              </a:solidFill>
              <a:prstDash val="solid"/>
              <a:miter/>
            </a:ln>
          </p:spPr>
          <p:txBody>
            <a:bodyPr/>
            <a:lstStyle/>
            <a:p>
              <a:pPr algn="ctr" rtl="1"/>
              <a:endParaRPr lang="ar-DZ" dirty="0"/>
            </a:p>
            <a:p>
              <a:pPr algn="ctr" rtl="1"/>
              <a:endParaRPr lang="ar-DZ" dirty="0"/>
            </a:p>
            <a:p>
              <a:pPr algn="ctr" rtl="1"/>
              <a:r>
                <a:rPr lang="ar-DZ" sz="3200" dirty="0">
                  <a:latin typeface="Hacen Tunisia" panose="02000000000000000000" pitchFamily="2" charset="-78"/>
                  <a:cs typeface="Hacen Tunisia" panose="02000000000000000000" pitchFamily="2" charset="-78"/>
                </a:rPr>
                <a:t>تعرف على التطبيق الآن</a:t>
              </a:r>
              <a:endParaRPr lang="en-US" sz="3200" dirty="0">
                <a:latin typeface="Hacen Tunisia" panose="02000000000000000000" pitchFamily="2" charset="-78"/>
                <a:cs typeface="Hacen Tunisia" panose="02000000000000000000" pitchFamily="2" charset="-78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7625"/>
              <a:ext cx="1274359" cy="391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13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DBD2BDE-87E5-448A-A09C-75714787BA28}"/>
              </a:ext>
            </a:extLst>
          </p:cNvPr>
          <p:cNvGrpSpPr/>
          <p:nvPr/>
        </p:nvGrpSpPr>
        <p:grpSpPr>
          <a:xfrm>
            <a:off x="6244764" y="1562100"/>
            <a:ext cx="1513547" cy="1079182"/>
            <a:chOff x="12955442" y="3087173"/>
            <a:chExt cx="1513547" cy="1079182"/>
          </a:xfrm>
        </p:grpSpPr>
        <p:sp>
          <p:nvSpPr>
            <p:cNvPr id="13" name="Freeform 13"/>
            <p:cNvSpPr/>
            <p:nvPr/>
          </p:nvSpPr>
          <p:spPr>
            <a:xfrm>
              <a:off x="12955442" y="3087173"/>
              <a:ext cx="1513547" cy="1079182"/>
            </a:xfrm>
            <a:custGeom>
              <a:avLst/>
              <a:gdLst/>
              <a:ahLst/>
              <a:cxnLst/>
              <a:rect l="l" t="t" r="r" b="b"/>
              <a:pathLst>
                <a:path w="1513547" h="1079182">
                  <a:moveTo>
                    <a:pt x="0" y="0"/>
                  </a:moveTo>
                  <a:lnTo>
                    <a:pt x="1513547" y="0"/>
                  </a:lnTo>
                  <a:lnTo>
                    <a:pt x="1513547" y="1079182"/>
                  </a:lnTo>
                  <a:lnTo>
                    <a:pt x="0" y="1079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3470724" y="3276365"/>
              <a:ext cx="482983" cy="512820"/>
            </a:xfrm>
            <a:custGeom>
              <a:avLst/>
              <a:gdLst/>
              <a:ahLst/>
              <a:cxnLst/>
              <a:rect l="l" t="t" r="r" b="b"/>
              <a:pathLst>
                <a:path w="482983" h="512820">
                  <a:moveTo>
                    <a:pt x="0" y="0"/>
                  </a:moveTo>
                  <a:lnTo>
                    <a:pt x="482983" y="0"/>
                  </a:lnTo>
                  <a:lnTo>
                    <a:pt x="482983" y="512819"/>
                  </a:lnTo>
                  <a:lnTo>
                    <a:pt x="0" y="512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EA5EBC-FC3B-4D1C-B178-8C226C3BAFF7}"/>
              </a:ext>
            </a:extLst>
          </p:cNvPr>
          <p:cNvGrpSpPr/>
          <p:nvPr/>
        </p:nvGrpSpPr>
        <p:grpSpPr>
          <a:xfrm>
            <a:off x="1349896" y="7961454"/>
            <a:ext cx="1513547" cy="1079182"/>
            <a:chOff x="10128021" y="5168145"/>
            <a:chExt cx="1513547" cy="1079182"/>
          </a:xfrm>
        </p:grpSpPr>
        <p:sp>
          <p:nvSpPr>
            <p:cNvPr id="14" name="Freeform 14"/>
            <p:cNvSpPr/>
            <p:nvPr/>
          </p:nvSpPr>
          <p:spPr>
            <a:xfrm flipH="1" flipV="1">
              <a:off x="10128021" y="5168145"/>
              <a:ext cx="1513547" cy="1079182"/>
            </a:xfrm>
            <a:custGeom>
              <a:avLst/>
              <a:gdLst/>
              <a:ahLst/>
              <a:cxnLst/>
              <a:rect l="l" t="t" r="r" b="b"/>
              <a:pathLst>
                <a:path w="1513547" h="1079182">
                  <a:moveTo>
                    <a:pt x="1513546" y="1079181"/>
                  </a:moveTo>
                  <a:lnTo>
                    <a:pt x="0" y="1079181"/>
                  </a:lnTo>
                  <a:lnTo>
                    <a:pt x="0" y="0"/>
                  </a:lnTo>
                  <a:lnTo>
                    <a:pt x="1513546" y="0"/>
                  </a:lnTo>
                  <a:lnTo>
                    <a:pt x="1513546" y="1079181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0597344" y="5505365"/>
              <a:ext cx="574901" cy="574901"/>
            </a:xfrm>
            <a:custGeom>
              <a:avLst/>
              <a:gdLst/>
              <a:ahLst/>
              <a:cxnLst/>
              <a:rect l="l" t="t" r="r" b="b"/>
              <a:pathLst>
                <a:path w="574901" h="574901">
                  <a:moveTo>
                    <a:pt x="0" y="0"/>
                  </a:moveTo>
                  <a:lnTo>
                    <a:pt x="574901" y="0"/>
                  </a:lnTo>
                  <a:lnTo>
                    <a:pt x="574901" y="574901"/>
                  </a:lnTo>
                  <a:lnTo>
                    <a:pt x="0" y="574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06BAEBB8-6223-489E-8401-1C5E45F839F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3" t="16714" r="16535" b="17661"/>
          <a:stretch/>
        </p:blipFill>
        <p:spPr>
          <a:xfrm>
            <a:off x="1350787" y="2240010"/>
            <a:ext cx="5794513" cy="57275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053697A-A6FB-402B-9BA6-6747E9C29BA9}"/>
              </a:ext>
            </a:extLst>
          </p:cNvPr>
          <p:cNvSpPr txBox="1"/>
          <p:nvPr/>
        </p:nvSpPr>
        <p:spPr>
          <a:xfrm>
            <a:off x="9058656" y="4041936"/>
            <a:ext cx="6324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6600" dirty="0">
                <a:latin typeface="Hacen Tunisia" panose="02000000000000000000" pitchFamily="2" charset="-78"/>
                <a:cs typeface="Hacen Tunisia" panose="02000000000000000000" pitchFamily="2" charset="-78"/>
              </a:rPr>
              <a:t>تطبيق اكتشاف بيوت و مخيمات الشباب</a:t>
            </a:r>
            <a:endParaRPr lang="en-US" sz="6600" dirty="0">
              <a:latin typeface="Hacen Tunisia" panose="02000000000000000000" pitchFamily="2" charset="-78"/>
              <a:cs typeface="Hacen Tunisia" panose="02000000000000000000" pitchFamily="2" charset="-78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746BBF-B65F-44D7-B637-927715E1D060}"/>
              </a:ext>
            </a:extLst>
          </p:cNvPr>
          <p:cNvSpPr/>
          <p:nvPr/>
        </p:nvSpPr>
        <p:spPr>
          <a:xfrm>
            <a:off x="12220956" y="1028700"/>
            <a:ext cx="2300631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DZ" sz="16600" b="1" dirty="0">
                <a:solidFill>
                  <a:srgbClr val="CC99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ldhabi" panose="01000000000000000000" pitchFamily="2" charset="-78"/>
                <a:cs typeface="Aldhabi" panose="01000000000000000000" pitchFamily="2" charset="-78"/>
              </a:rPr>
              <a:t>بـيتي</a:t>
            </a:r>
          </a:p>
        </p:txBody>
      </p:sp>
    </p:spTree>
    <p:extLst>
      <p:ext uri="{BB962C8B-B14F-4D97-AF65-F5344CB8AC3E}">
        <p14:creationId xmlns:p14="http://schemas.microsoft.com/office/powerpoint/2010/main" val="378962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3815AE1-68D0-4F45-8C61-E7323FC0DC13}"/>
              </a:ext>
            </a:extLst>
          </p:cNvPr>
          <p:cNvSpPr/>
          <p:nvPr/>
        </p:nvSpPr>
        <p:spPr>
          <a:xfrm>
            <a:off x="2971800" y="-270029"/>
            <a:ext cx="12725400" cy="1423661"/>
          </a:xfrm>
          <a:prstGeom prst="roundRect">
            <a:avLst>
              <a:gd name="adj" fmla="val 22980"/>
            </a:avLst>
          </a:prstGeom>
          <a:solidFill>
            <a:srgbClr val="FFBD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87CC08-18A5-4253-BE3C-29440AA27D2C}"/>
              </a:ext>
            </a:extLst>
          </p:cNvPr>
          <p:cNvSpPr/>
          <p:nvPr/>
        </p:nvSpPr>
        <p:spPr>
          <a:xfrm>
            <a:off x="12954000" y="264799"/>
            <a:ext cx="2057400" cy="762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FD9144-25DC-4159-87EB-439150CFE4F9}"/>
              </a:ext>
            </a:extLst>
          </p:cNvPr>
          <p:cNvSpPr/>
          <p:nvPr/>
        </p:nvSpPr>
        <p:spPr>
          <a:xfrm>
            <a:off x="16953446" y="137969"/>
            <a:ext cx="9509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DZ" sz="6000" b="1" dirty="0">
                <a:solidFill>
                  <a:srgbClr val="CC99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ldhabi" panose="01000000000000000000" pitchFamily="2" charset="-78"/>
                <a:cs typeface="Aldhabi" panose="01000000000000000000" pitchFamily="2" charset="-78"/>
              </a:rPr>
              <a:t>بـيتي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6B7C227-5807-4B0B-B3DA-417DA8DB28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3" t="16714" r="16535" b="17661"/>
          <a:stretch/>
        </p:blipFill>
        <p:spPr>
          <a:xfrm>
            <a:off x="228600" y="336916"/>
            <a:ext cx="1105954" cy="1093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92842D-A8B9-490D-A1D5-B03F2AE73810}"/>
              </a:ext>
            </a:extLst>
          </p:cNvPr>
          <p:cNvSpPr txBox="1"/>
          <p:nvPr/>
        </p:nvSpPr>
        <p:spPr>
          <a:xfrm>
            <a:off x="13258800" y="35341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3200" b="1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المقدمة</a:t>
            </a:r>
            <a:endParaRPr lang="en-US" sz="4400" b="1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F42B9-57C8-493C-B8FF-F6A696E1E7C0}"/>
              </a:ext>
            </a:extLst>
          </p:cNvPr>
          <p:cNvSpPr txBox="1"/>
          <p:nvPr/>
        </p:nvSpPr>
        <p:spPr>
          <a:xfrm>
            <a:off x="10858500" y="35341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للمشرفين</a:t>
            </a:r>
            <a:r>
              <a:rPr lang="en-GB" sz="32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32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10FA2-8010-4372-B9E4-EA4CAF4F4799}"/>
              </a:ext>
            </a:extLst>
          </p:cNvPr>
          <p:cNvSpPr txBox="1"/>
          <p:nvPr/>
        </p:nvSpPr>
        <p:spPr>
          <a:xfrm>
            <a:off x="7772400" y="353412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للمستخدمين</a:t>
            </a:r>
            <a:r>
              <a:rPr lang="en-GB" sz="32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32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9DCE78-26C9-40E2-B0C9-E5CB9FCA4EEB}"/>
              </a:ext>
            </a:extLst>
          </p:cNvPr>
          <p:cNvSpPr txBox="1"/>
          <p:nvPr/>
        </p:nvSpPr>
        <p:spPr>
          <a:xfrm>
            <a:off x="5867400" y="495300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الخصائص التقنية</a:t>
            </a:r>
            <a:r>
              <a:rPr lang="en-GB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20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CBEC1-AC7F-45D0-8FCE-05D7714FD771}"/>
              </a:ext>
            </a:extLst>
          </p:cNvPr>
          <p:cNvSpPr txBox="1"/>
          <p:nvPr/>
        </p:nvSpPr>
        <p:spPr>
          <a:xfrm>
            <a:off x="2971800" y="47619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الآفاق المستقبلية</a:t>
            </a:r>
            <a:r>
              <a:rPr lang="en-GB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20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1465B-79F2-4EBD-9045-3ED92F56C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56" b="91778" l="10000" r="90000">
                        <a14:foregroundMark x1="65033" y1="18311" x2="69167" y2="44533"/>
                        <a14:foregroundMark x1="69167" y1="44533" x2="70000" y2="69244"/>
                        <a14:foregroundMark x1="62600" y1="27022" x2="65033" y2="71333"/>
                        <a14:foregroundMark x1="65033" y1="71333" x2="65033" y2="71333"/>
                        <a14:foregroundMark x1="70433" y1="69244" x2="70167" y2="76444"/>
                        <a14:foregroundMark x1="70167" y1="76444" x2="65233" y2="82178"/>
                        <a14:foregroundMark x1="65233" y1="82178" x2="52333" y2="85911"/>
                        <a14:foregroundMark x1="52333" y1="85911" x2="51667" y2="85911"/>
                        <a14:foregroundMark x1="74400" y1="71333" x2="73033" y2="78667"/>
                        <a14:foregroundMark x1="73033" y1="78667" x2="70433" y2="84533"/>
                        <a14:foregroundMark x1="70433" y1="84533" x2="64167" y2="89111"/>
                        <a14:foregroundMark x1="64167" y1="89111" x2="55633" y2="89111"/>
                        <a14:foregroundMark x1="72967" y1="63378" x2="71633" y2="43511"/>
                        <a14:foregroundMark x1="71633" y1="43511" x2="65633" y2="15822"/>
                        <a14:foregroundMark x1="65633" y1="15822" x2="57967" y2="10356"/>
                        <a14:foregroundMark x1="57967" y1="10356" x2="48700" y2="8444"/>
                        <a14:foregroundMark x1="57500" y1="17733" x2="56300" y2="48356"/>
                        <a14:foregroundMark x1="56300" y1="48356" x2="55633" y2="50133"/>
                        <a14:foregroundMark x1="62033" y1="14889" x2="63033" y2="62044"/>
                        <a14:foregroundMark x1="71967" y1="37600" x2="74967" y2="64711"/>
                        <a14:foregroundMark x1="62033" y1="51422" x2="61033" y2="80044"/>
                        <a14:foregroundMark x1="57067" y1="54089" x2="58067" y2="80622"/>
                        <a14:foregroundMark x1="78367" y1="69422" x2="78933" y2="75289"/>
                        <a14:foregroundMark x1="68000" y1="84578" x2="59633" y2="91778"/>
                        <a14:foregroundMark x1="80500" y1="72667" x2="80500" y2="72667"/>
                        <a14:foregroundMark x1="68000" y1="12444" x2="59633" y2="13556"/>
                        <a14:foregroundMark x1="70000" y1="10356" x2="66633" y2="25156"/>
                        <a14:foregroundMark x1="66633" y1="25156" x2="66000" y2="26267"/>
                        <a14:foregroundMark x1="68000" y1="9022" x2="56067" y2="9022"/>
                        <a14:foregroundMark x1="71967" y1="6356" x2="71967" y2="6356"/>
                        <a14:foregroundMark x1="71000" y1="7689" x2="71000" y2="7689"/>
                        <a14:backgroundMark x1="76667" y1="56267" x2="76667" y2="56267"/>
                        <a14:backgroundMark x1="76667" y1="56267" x2="76667" y2="55689"/>
                      </a14:backgroundRemoval>
                    </a14:imgEffect>
                  </a14:imgLayer>
                </a14:imgProps>
              </a:ext>
            </a:extLst>
          </a:blip>
          <a:srcRect l="12097" t="2675" r="10642" b="2534"/>
          <a:stretch/>
        </p:blipFill>
        <p:spPr>
          <a:xfrm>
            <a:off x="256309" y="2176301"/>
            <a:ext cx="7543800" cy="693420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B5384FA-F908-4F59-BDC3-AF2CE805CCED}"/>
              </a:ext>
            </a:extLst>
          </p:cNvPr>
          <p:cNvGrpSpPr/>
          <p:nvPr/>
        </p:nvGrpSpPr>
        <p:grpSpPr>
          <a:xfrm>
            <a:off x="9144000" y="2857500"/>
            <a:ext cx="7429500" cy="1423661"/>
            <a:chOff x="9144000" y="2857500"/>
            <a:chExt cx="7429500" cy="142366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B819C6A-33CB-4ED1-BA7B-123650EE908E}"/>
                </a:ext>
              </a:extLst>
            </p:cNvPr>
            <p:cNvSpPr/>
            <p:nvPr/>
          </p:nvSpPr>
          <p:spPr>
            <a:xfrm>
              <a:off x="9144000" y="2857500"/>
              <a:ext cx="7429500" cy="142366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760679-13A5-4C20-9037-BE20D1A0A5AB}"/>
                </a:ext>
              </a:extLst>
            </p:cNvPr>
            <p:cNvSpPr txBox="1"/>
            <p:nvPr/>
          </p:nvSpPr>
          <p:spPr>
            <a:xfrm>
              <a:off x="9334500" y="3009900"/>
              <a:ext cx="7239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ar-DZ" sz="3600" dirty="0">
                  <a:latin typeface="Hacen Liner Screen" panose="02000000000000000000" pitchFamily="2" charset="-78"/>
                  <a:cs typeface="Hacen Liner Screen" panose="02000000000000000000" pitchFamily="2" charset="-78"/>
                </a:rPr>
                <a:t>يتواجد العشرات من بيوت و مخيمات الشباب موزعين على كافة ولايات الوطن</a:t>
              </a:r>
              <a:endParaRPr lang="en-US" sz="3600" dirty="0">
                <a:latin typeface="Hacen Liner Screen" panose="02000000000000000000" pitchFamily="2" charset="-78"/>
                <a:cs typeface="Hacen Liner Screen" panose="02000000000000000000" pitchFamily="2" charset="-78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8096C3-7A15-40A3-BD6F-67FAA475CF59}"/>
              </a:ext>
            </a:extLst>
          </p:cNvPr>
          <p:cNvGrpSpPr/>
          <p:nvPr/>
        </p:nvGrpSpPr>
        <p:grpSpPr>
          <a:xfrm>
            <a:off x="9144000" y="5531734"/>
            <a:ext cx="7429500" cy="1423661"/>
            <a:chOff x="9144000" y="5531734"/>
            <a:chExt cx="7429500" cy="142366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EEBCD5-CDC5-4547-9E37-E3FACD27CE25}"/>
                </a:ext>
              </a:extLst>
            </p:cNvPr>
            <p:cNvSpPr txBox="1"/>
            <p:nvPr/>
          </p:nvSpPr>
          <p:spPr>
            <a:xfrm>
              <a:off x="9334500" y="5643401"/>
              <a:ext cx="7239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ar-DZ" sz="3600" dirty="0">
                  <a:latin typeface="Hacen Liner Screen" panose="02000000000000000000" pitchFamily="2" charset="-78"/>
                  <a:cs typeface="Hacen Liner Screen" panose="02000000000000000000" pitchFamily="2" charset="-78"/>
                </a:rPr>
                <a:t>الا ان الشباب يواجهون صعوبات في البحث و الاتصال بهذه المؤسسات</a:t>
              </a:r>
              <a:endParaRPr lang="en-US" sz="3600" dirty="0">
                <a:latin typeface="Hacen Liner Screen" panose="02000000000000000000" pitchFamily="2" charset="-78"/>
                <a:cs typeface="Hacen Liner Screen" panose="02000000000000000000" pitchFamily="2" charset="-78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179A95C-FE1F-4D66-9B31-3AE6CEC2267F}"/>
                </a:ext>
              </a:extLst>
            </p:cNvPr>
            <p:cNvSpPr/>
            <p:nvPr/>
          </p:nvSpPr>
          <p:spPr>
            <a:xfrm>
              <a:off x="9144000" y="5531734"/>
              <a:ext cx="7429500" cy="142366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3815AE1-68D0-4F45-8C61-E7323FC0DC13}"/>
              </a:ext>
            </a:extLst>
          </p:cNvPr>
          <p:cNvSpPr/>
          <p:nvPr/>
        </p:nvSpPr>
        <p:spPr>
          <a:xfrm>
            <a:off x="2971800" y="-270029"/>
            <a:ext cx="12725400" cy="1423661"/>
          </a:xfrm>
          <a:prstGeom prst="roundRect">
            <a:avLst>
              <a:gd name="adj" fmla="val 22980"/>
            </a:avLst>
          </a:prstGeom>
          <a:solidFill>
            <a:srgbClr val="FFBD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87CC08-18A5-4253-BE3C-29440AA27D2C}"/>
              </a:ext>
            </a:extLst>
          </p:cNvPr>
          <p:cNvSpPr/>
          <p:nvPr/>
        </p:nvSpPr>
        <p:spPr>
          <a:xfrm>
            <a:off x="12954000" y="264799"/>
            <a:ext cx="2057400" cy="762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FD9144-25DC-4159-87EB-439150CFE4F9}"/>
              </a:ext>
            </a:extLst>
          </p:cNvPr>
          <p:cNvSpPr/>
          <p:nvPr/>
        </p:nvSpPr>
        <p:spPr>
          <a:xfrm>
            <a:off x="16953446" y="137969"/>
            <a:ext cx="9509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DZ" sz="6000" b="1" dirty="0">
                <a:solidFill>
                  <a:srgbClr val="CC99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ldhabi" panose="01000000000000000000" pitchFamily="2" charset="-78"/>
                <a:cs typeface="Aldhabi" panose="01000000000000000000" pitchFamily="2" charset="-78"/>
              </a:rPr>
              <a:t>بـيتي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6B7C227-5807-4B0B-B3DA-417DA8DB28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3" t="16714" r="16535" b="17661"/>
          <a:stretch/>
        </p:blipFill>
        <p:spPr>
          <a:xfrm>
            <a:off x="228600" y="336916"/>
            <a:ext cx="1105954" cy="1093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92842D-A8B9-490D-A1D5-B03F2AE73810}"/>
              </a:ext>
            </a:extLst>
          </p:cNvPr>
          <p:cNvSpPr txBox="1"/>
          <p:nvPr/>
        </p:nvSpPr>
        <p:spPr>
          <a:xfrm>
            <a:off x="13258800" y="35341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3200" b="1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المقدمة</a:t>
            </a:r>
            <a:endParaRPr lang="en-US" sz="4400" b="1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F42B9-57C8-493C-B8FF-F6A696E1E7C0}"/>
              </a:ext>
            </a:extLst>
          </p:cNvPr>
          <p:cNvSpPr txBox="1"/>
          <p:nvPr/>
        </p:nvSpPr>
        <p:spPr>
          <a:xfrm>
            <a:off x="10858500" y="35341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للمشرفين</a:t>
            </a:r>
            <a:r>
              <a:rPr lang="en-GB" sz="32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32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10FA2-8010-4372-B9E4-EA4CAF4F4799}"/>
              </a:ext>
            </a:extLst>
          </p:cNvPr>
          <p:cNvSpPr txBox="1"/>
          <p:nvPr/>
        </p:nvSpPr>
        <p:spPr>
          <a:xfrm>
            <a:off x="7772400" y="353412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للمستخدمين</a:t>
            </a:r>
            <a:r>
              <a:rPr lang="en-GB" sz="32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32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9DCE78-26C9-40E2-B0C9-E5CB9FCA4EEB}"/>
              </a:ext>
            </a:extLst>
          </p:cNvPr>
          <p:cNvSpPr txBox="1"/>
          <p:nvPr/>
        </p:nvSpPr>
        <p:spPr>
          <a:xfrm>
            <a:off x="5867400" y="495300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الخصائص التقنية</a:t>
            </a:r>
            <a:r>
              <a:rPr lang="en-GB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20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CBEC1-AC7F-45D0-8FCE-05D7714FD771}"/>
              </a:ext>
            </a:extLst>
          </p:cNvPr>
          <p:cNvSpPr txBox="1"/>
          <p:nvPr/>
        </p:nvSpPr>
        <p:spPr>
          <a:xfrm>
            <a:off x="2971800" y="47619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الآفاق المستقبلية</a:t>
            </a:r>
            <a:r>
              <a:rPr lang="en-GB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20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0B99894-9912-49AD-A9AF-52388B416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9406703"/>
              </p:ext>
            </p:extLst>
          </p:nvPr>
        </p:nvGraphicFramePr>
        <p:xfrm>
          <a:off x="6493950" y="1430082"/>
          <a:ext cx="10629900" cy="7338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049C69B-25C6-4FEA-B4B6-936F780A272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2628900"/>
            <a:ext cx="6455850" cy="543433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6869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2CFA77-6B14-4038-87E3-FD176C9A7842}"/>
              </a:ext>
            </a:extLst>
          </p:cNvPr>
          <p:cNvSpPr/>
          <p:nvPr/>
        </p:nvSpPr>
        <p:spPr>
          <a:xfrm>
            <a:off x="1296453" y="1918961"/>
            <a:ext cx="10641545" cy="7426707"/>
          </a:xfrm>
          <a:prstGeom prst="roundRect">
            <a:avLst>
              <a:gd name="adj" fmla="val 3715"/>
            </a:avLst>
          </a:prstGeom>
          <a:solidFill>
            <a:srgbClr val="FFBD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3815AE1-68D0-4F45-8C61-E7323FC0DC13}"/>
              </a:ext>
            </a:extLst>
          </p:cNvPr>
          <p:cNvSpPr/>
          <p:nvPr/>
        </p:nvSpPr>
        <p:spPr>
          <a:xfrm>
            <a:off x="2971800" y="-311458"/>
            <a:ext cx="12725400" cy="1423661"/>
          </a:xfrm>
          <a:prstGeom prst="roundRect">
            <a:avLst>
              <a:gd name="adj" fmla="val 22980"/>
            </a:avLst>
          </a:prstGeom>
          <a:solidFill>
            <a:srgbClr val="FFBD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45C53B-F8FB-452B-8F27-5D2E00B9E21F}"/>
              </a:ext>
            </a:extLst>
          </p:cNvPr>
          <p:cNvSpPr/>
          <p:nvPr/>
        </p:nvSpPr>
        <p:spPr>
          <a:xfrm>
            <a:off x="10591800" y="266700"/>
            <a:ext cx="2057400" cy="762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FD9144-25DC-4159-87EB-439150CFE4F9}"/>
              </a:ext>
            </a:extLst>
          </p:cNvPr>
          <p:cNvSpPr/>
          <p:nvPr/>
        </p:nvSpPr>
        <p:spPr>
          <a:xfrm>
            <a:off x="16953446" y="137969"/>
            <a:ext cx="9509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DZ" sz="6000" b="1" dirty="0">
                <a:solidFill>
                  <a:srgbClr val="CC99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ldhabi" panose="01000000000000000000" pitchFamily="2" charset="-78"/>
                <a:cs typeface="Aldhabi" panose="01000000000000000000" pitchFamily="2" charset="-78"/>
              </a:rPr>
              <a:t>بـيتي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6B7C227-5807-4B0B-B3DA-417DA8DB28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3" t="16714" r="16535" b="17661"/>
          <a:stretch/>
        </p:blipFill>
        <p:spPr>
          <a:xfrm>
            <a:off x="228600" y="336916"/>
            <a:ext cx="1105954" cy="1093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92842D-A8B9-490D-A1D5-B03F2AE73810}"/>
              </a:ext>
            </a:extLst>
          </p:cNvPr>
          <p:cNvSpPr txBox="1"/>
          <p:nvPr/>
        </p:nvSpPr>
        <p:spPr>
          <a:xfrm>
            <a:off x="13258800" y="35341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المقدمة</a:t>
            </a:r>
            <a:r>
              <a:rPr lang="en-GB" sz="32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32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F42B9-57C8-493C-B8FF-F6A696E1E7C0}"/>
              </a:ext>
            </a:extLst>
          </p:cNvPr>
          <p:cNvSpPr txBox="1"/>
          <p:nvPr/>
        </p:nvSpPr>
        <p:spPr>
          <a:xfrm>
            <a:off x="10820400" y="353412"/>
            <a:ext cx="1562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3200" b="1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للمشرفين</a:t>
            </a:r>
            <a:r>
              <a:rPr lang="en-GB" sz="3200" b="1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3200" b="1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10FA2-8010-4372-B9E4-EA4CAF4F4799}"/>
              </a:ext>
            </a:extLst>
          </p:cNvPr>
          <p:cNvSpPr txBox="1"/>
          <p:nvPr/>
        </p:nvSpPr>
        <p:spPr>
          <a:xfrm>
            <a:off x="7772400" y="353412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للمستخدمين</a:t>
            </a:r>
            <a:r>
              <a:rPr lang="en-GB" sz="32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32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9DCE78-26C9-40E2-B0C9-E5CB9FCA4EEB}"/>
              </a:ext>
            </a:extLst>
          </p:cNvPr>
          <p:cNvSpPr txBox="1"/>
          <p:nvPr/>
        </p:nvSpPr>
        <p:spPr>
          <a:xfrm>
            <a:off x="5867400" y="495300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الخصائص التقنية</a:t>
            </a:r>
            <a:r>
              <a:rPr lang="en-GB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20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CBEC1-AC7F-45D0-8FCE-05D7714FD771}"/>
              </a:ext>
            </a:extLst>
          </p:cNvPr>
          <p:cNvSpPr txBox="1"/>
          <p:nvPr/>
        </p:nvSpPr>
        <p:spPr>
          <a:xfrm>
            <a:off x="2971800" y="47619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الآفاق المستقبلية</a:t>
            </a:r>
            <a:r>
              <a:rPr lang="en-GB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20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8F0816-E664-4E8E-8DB3-8583486D29DF}"/>
              </a:ext>
            </a:extLst>
          </p:cNvPr>
          <p:cNvGrpSpPr/>
          <p:nvPr/>
        </p:nvGrpSpPr>
        <p:grpSpPr>
          <a:xfrm>
            <a:off x="8530304" y="3243435"/>
            <a:ext cx="3196420" cy="5902373"/>
            <a:chOff x="8530304" y="3243435"/>
            <a:chExt cx="3196420" cy="5902373"/>
          </a:xfrm>
        </p:grpSpPr>
        <p:grpSp>
          <p:nvGrpSpPr>
            <p:cNvPr id="35" name="Group 9">
              <a:extLst>
                <a:ext uri="{FF2B5EF4-FFF2-40B4-BE49-F238E27FC236}">
                  <a16:creationId xmlns:a16="http://schemas.microsoft.com/office/drawing/2014/main" id="{C259E2D2-C15B-4ADC-B752-44B3F8430E25}"/>
                </a:ext>
              </a:extLst>
            </p:cNvPr>
            <p:cNvGrpSpPr/>
            <p:nvPr/>
          </p:nvGrpSpPr>
          <p:grpSpPr>
            <a:xfrm>
              <a:off x="8530304" y="3387618"/>
              <a:ext cx="3115072" cy="5614009"/>
              <a:chOff x="0" y="0"/>
              <a:chExt cx="656631" cy="1230573"/>
            </a:xfrm>
          </p:grpSpPr>
          <p:sp>
            <p:nvSpPr>
              <p:cNvPr id="36" name="Freeform 10">
                <a:extLst>
                  <a:ext uri="{FF2B5EF4-FFF2-40B4-BE49-F238E27FC236}">
                    <a16:creationId xmlns:a16="http://schemas.microsoft.com/office/drawing/2014/main" id="{D7D631AC-0BB8-4E78-A69C-60AEF16C7AD3}"/>
                  </a:ext>
                </a:extLst>
              </p:cNvPr>
              <p:cNvSpPr/>
              <p:nvPr/>
            </p:nvSpPr>
            <p:spPr>
              <a:xfrm>
                <a:off x="0" y="0"/>
                <a:ext cx="656631" cy="1230573"/>
              </a:xfrm>
              <a:custGeom>
                <a:avLst/>
                <a:gdLst/>
                <a:ahLst/>
                <a:cxnLst/>
                <a:rect l="l" t="t" r="r" b="b"/>
                <a:pathLst>
                  <a:path w="656631" h="1230573">
                    <a:moveTo>
                      <a:pt x="62106" y="0"/>
                    </a:moveTo>
                    <a:lnTo>
                      <a:pt x="594525" y="0"/>
                    </a:lnTo>
                    <a:cubicBezTo>
                      <a:pt x="628825" y="0"/>
                      <a:pt x="656631" y="27806"/>
                      <a:pt x="656631" y="62106"/>
                    </a:cubicBezTo>
                    <a:lnTo>
                      <a:pt x="656631" y="1168468"/>
                    </a:lnTo>
                    <a:cubicBezTo>
                      <a:pt x="656631" y="1202768"/>
                      <a:pt x="628825" y="1230573"/>
                      <a:pt x="594525" y="1230573"/>
                    </a:cubicBezTo>
                    <a:lnTo>
                      <a:pt x="62106" y="1230573"/>
                    </a:lnTo>
                    <a:cubicBezTo>
                      <a:pt x="27806" y="1230573"/>
                      <a:pt x="0" y="1202768"/>
                      <a:pt x="0" y="1168468"/>
                    </a:cubicBezTo>
                    <a:lnTo>
                      <a:pt x="0" y="62106"/>
                    </a:lnTo>
                    <a:cubicBezTo>
                      <a:pt x="0" y="27806"/>
                      <a:pt x="27806" y="0"/>
                      <a:pt x="62106" y="0"/>
                    </a:cubicBezTo>
                    <a:close/>
                  </a:path>
                </a:pathLst>
              </a:custGeom>
              <a:solidFill>
                <a:srgbClr val="FFF3E2"/>
              </a:solidFill>
              <a:ln w="9525" cap="sq">
                <a:solidFill>
                  <a:srgbClr val="1D1B1A"/>
                </a:solidFill>
                <a:prstDash val="solid"/>
                <a:miter/>
              </a:ln>
            </p:spPr>
          </p:sp>
          <p:sp>
            <p:nvSpPr>
              <p:cNvPr id="37" name="TextBox 11">
                <a:extLst>
                  <a:ext uri="{FF2B5EF4-FFF2-40B4-BE49-F238E27FC236}">
                    <a16:creationId xmlns:a16="http://schemas.microsoft.com/office/drawing/2014/main" id="{06A5F49D-2309-4370-9B13-6B1E3F46B5BF}"/>
                  </a:ext>
                </a:extLst>
              </p:cNvPr>
              <p:cNvSpPr txBox="1"/>
              <p:nvPr/>
            </p:nvSpPr>
            <p:spPr>
              <a:xfrm>
                <a:off x="0" y="47625"/>
                <a:ext cx="656631" cy="11829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134"/>
                  </a:lnSpc>
                </a:pPr>
                <a:endParaRPr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14E642-3E7E-4BE8-9FF6-A4687DC56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1652" y="3243435"/>
              <a:ext cx="3115072" cy="590237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41FEC7-44B9-4ADC-B384-22BE2DC5B994}"/>
              </a:ext>
            </a:extLst>
          </p:cNvPr>
          <p:cNvGrpSpPr/>
          <p:nvPr/>
        </p:nvGrpSpPr>
        <p:grpSpPr>
          <a:xfrm>
            <a:off x="5091704" y="2289426"/>
            <a:ext cx="3115072" cy="5614009"/>
            <a:chOff x="5091704" y="2289426"/>
            <a:chExt cx="3115072" cy="5614009"/>
          </a:xfrm>
        </p:grpSpPr>
        <p:grpSp>
          <p:nvGrpSpPr>
            <p:cNvPr id="38" name="Group 9">
              <a:extLst>
                <a:ext uri="{FF2B5EF4-FFF2-40B4-BE49-F238E27FC236}">
                  <a16:creationId xmlns:a16="http://schemas.microsoft.com/office/drawing/2014/main" id="{95FFFC3D-0EB8-4FDC-BAC9-C4BF9E7535AF}"/>
                </a:ext>
              </a:extLst>
            </p:cNvPr>
            <p:cNvGrpSpPr/>
            <p:nvPr/>
          </p:nvGrpSpPr>
          <p:grpSpPr>
            <a:xfrm>
              <a:off x="5091704" y="2289426"/>
              <a:ext cx="3115072" cy="5614009"/>
              <a:chOff x="0" y="0"/>
              <a:chExt cx="656631" cy="1230573"/>
            </a:xfrm>
          </p:grpSpPr>
          <p:sp>
            <p:nvSpPr>
              <p:cNvPr id="39" name="Freeform 10">
                <a:extLst>
                  <a:ext uri="{FF2B5EF4-FFF2-40B4-BE49-F238E27FC236}">
                    <a16:creationId xmlns:a16="http://schemas.microsoft.com/office/drawing/2014/main" id="{1B65C70D-306F-44C4-89E8-EB1D119B808B}"/>
                  </a:ext>
                </a:extLst>
              </p:cNvPr>
              <p:cNvSpPr/>
              <p:nvPr/>
            </p:nvSpPr>
            <p:spPr>
              <a:xfrm>
                <a:off x="0" y="0"/>
                <a:ext cx="656631" cy="1230573"/>
              </a:xfrm>
              <a:custGeom>
                <a:avLst/>
                <a:gdLst/>
                <a:ahLst/>
                <a:cxnLst/>
                <a:rect l="l" t="t" r="r" b="b"/>
                <a:pathLst>
                  <a:path w="656631" h="1230573">
                    <a:moveTo>
                      <a:pt x="62106" y="0"/>
                    </a:moveTo>
                    <a:lnTo>
                      <a:pt x="594525" y="0"/>
                    </a:lnTo>
                    <a:cubicBezTo>
                      <a:pt x="628825" y="0"/>
                      <a:pt x="656631" y="27806"/>
                      <a:pt x="656631" y="62106"/>
                    </a:cubicBezTo>
                    <a:lnTo>
                      <a:pt x="656631" y="1168468"/>
                    </a:lnTo>
                    <a:cubicBezTo>
                      <a:pt x="656631" y="1202768"/>
                      <a:pt x="628825" y="1230573"/>
                      <a:pt x="594525" y="1230573"/>
                    </a:cubicBezTo>
                    <a:lnTo>
                      <a:pt x="62106" y="1230573"/>
                    </a:lnTo>
                    <a:cubicBezTo>
                      <a:pt x="27806" y="1230573"/>
                      <a:pt x="0" y="1202768"/>
                      <a:pt x="0" y="1168468"/>
                    </a:cubicBezTo>
                    <a:lnTo>
                      <a:pt x="0" y="62106"/>
                    </a:lnTo>
                    <a:cubicBezTo>
                      <a:pt x="0" y="27806"/>
                      <a:pt x="27806" y="0"/>
                      <a:pt x="62106" y="0"/>
                    </a:cubicBezTo>
                    <a:close/>
                  </a:path>
                </a:pathLst>
              </a:custGeom>
              <a:solidFill>
                <a:srgbClr val="FFF3E2"/>
              </a:solidFill>
              <a:ln w="9525" cap="sq">
                <a:solidFill>
                  <a:srgbClr val="1D1B1A"/>
                </a:solidFill>
                <a:prstDash val="solid"/>
                <a:miter/>
              </a:ln>
            </p:spPr>
          </p:sp>
          <p:sp>
            <p:nvSpPr>
              <p:cNvPr id="40" name="TextBox 11">
                <a:extLst>
                  <a:ext uri="{FF2B5EF4-FFF2-40B4-BE49-F238E27FC236}">
                    <a16:creationId xmlns:a16="http://schemas.microsoft.com/office/drawing/2014/main" id="{D660E023-82ED-4ACF-A0E6-9B2268812DF3}"/>
                  </a:ext>
                </a:extLst>
              </p:cNvPr>
              <p:cNvSpPr txBox="1"/>
              <p:nvPr/>
            </p:nvSpPr>
            <p:spPr>
              <a:xfrm>
                <a:off x="0" y="47625"/>
                <a:ext cx="656631" cy="11829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134"/>
                  </a:lnSpc>
                </a:pPr>
                <a:endParaRPr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D70A3BC-DE95-4A64-A561-9D0557F59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1" t="4776" r="8759" b="3790"/>
            <a:stretch/>
          </p:blipFill>
          <p:spPr>
            <a:xfrm>
              <a:off x="5321826" y="2445130"/>
              <a:ext cx="2590800" cy="539673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CA36767-C5F6-47BF-887F-8105A177EA37}"/>
              </a:ext>
            </a:extLst>
          </p:cNvPr>
          <p:cNvGrpSpPr/>
          <p:nvPr/>
        </p:nvGrpSpPr>
        <p:grpSpPr>
          <a:xfrm>
            <a:off x="1524000" y="3387618"/>
            <a:ext cx="3115072" cy="5614009"/>
            <a:chOff x="1524000" y="3387618"/>
            <a:chExt cx="3115072" cy="5614009"/>
          </a:xfrm>
        </p:grpSpPr>
        <p:grpSp>
          <p:nvGrpSpPr>
            <p:cNvPr id="41" name="Group 9">
              <a:extLst>
                <a:ext uri="{FF2B5EF4-FFF2-40B4-BE49-F238E27FC236}">
                  <a16:creationId xmlns:a16="http://schemas.microsoft.com/office/drawing/2014/main" id="{403F989B-ABA2-4319-B028-4DA295CB570B}"/>
                </a:ext>
              </a:extLst>
            </p:cNvPr>
            <p:cNvGrpSpPr/>
            <p:nvPr/>
          </p:nvGrpSpPr>
          <p:grpSpPr>
            <a:xfrm>
              <a:off x="1524000" y="3387618"/>
              <a:ext cx="3115072" cy="5614009"/>
              <a:chOff x="0" y="0"/>
              <a:chExt cx="656631" cy="1230573"/>
            </a:xfrm>
          </p:grpSpPr>
          <p:sp>
            <p:nvSpPr>
              <p:cNvPr id="42" name="Freeform 10">
                <a:extLst>
                  <a:ext uri="{FF2B5EF4-FFF2-40B4-BE49-F238E27FC236}">
                    <a16:creationId xmlns:a16="http://schemas.microsoft.com/office/drawing/2014/main" id="{12AD8C11-4081-4E46-B08C-9B7DB573DF74}"/>
                  </a:ext>
                </a:extLst>
              </p:cNvPr>
              <p:cNvSpPr/>
              <p:nvPr/>
            </p:nvSpPr>
            <p:spPr>
              <a:xfrm>
                <a:off x="0" y="0"/>
                <a:ext cx="656631" cy="1230573"/>
              </a:xfrm>
              <a:custGeom>
                <a:avLst/>
                <a:gdLst/>
                <a:ahLst/>
                <a:cxnLst/>
                <a:rect l="l" t="t" r="r" b="b"/>
                <a:pathLst>
                  <a:path w="656631" h="1230573">
                    <a:moveTo>
                      <a:pt x="62106" y="0"/>
                    </a:moveTo>
                    <a:lnTo>
                      <a:pt x="594525" y="0"/>
                    </a:lnTo>
                    <a:cubicBezTo>
                      <a:pt x="628825" y="0"/>
                      <a:pt x="656631" y="27806"/>
                      <a:pt x="656631" y="62106"/>
                    </a:cubicBezTo>
                    <a:lnTo>
                      <a:pt x="656631" y="1168468"/>
                    </a:lnTo>
                    <a:cubicBezTo>
                      <a:pt x="656631" y="1202768"/>
                      <a:pt x="628825" y="1230573"/>
                      <a:pt x="594525" y="1230573"/>
                    </a:cubicBezTo>
                    <a:lnTo>
                      <a:pt x="62106" y="1230573"/>
                    </a:lnTo>
                    <a:cubicBezTo>
                      <a:pt x="27806" y="1230573"/>
                      <a:pt x="0" y="1202768"/>
                      <a:pt x="0" y="1168468"/>
                    </a:cubicBezTo>
                    <a:lnTo>
                      <a:pt x="0" y="62106"/>
                    </a:lnTo>
                    <a:cubicBezTo>
                      <a:pt x="0" y="27806"/>
                      <a:pt x="27806" y="0"/>
                      <a:pt x="62106" y="0"/>
                    </a:cubicBezTo>
                    <a:close/>
                  </a:path>
                </a:pathLst>
              </a:custGeom>
              <a:solidFill>
                <a:srgbClr val="FFF3E2"/>
              </a:solidFill>
              <a:ln w="9525" cap="sq">
                <a:solidFill>
                  <a:srgbClr val="1D1B1A"/>
                </a:solidFill>
                <a:prstDash val="solid"/>
                <a:miter/>
              </a:ln>
            </p:spPr>
          </p:sp>
          <p:sp>
            <p:nvSpPr>
              <p:cNvPr id="43" name="TextBox 11">
                <a:extLst>
                  <a:ext uri="{FF2B5EF4-FFF2-40B4-BE49-F238E27FC236}">
                    <a16:creationId xmlns:a16="http://schemas.microsoft.com/office/drawing/2014/main" id="{22933DA3-A109-4B1B-888D-FE77360FA27C}"/>
                  </a:ext>
                </a:extLst>
              </p:cNvPr>
              <p:cNvSpPr txBox="1"/>
              <p:nvPr/>
            </p:nvSpPr>
            <p:spPr>
              <a:xfrm>
                <a:off x="0" y="47625"/>
                <a:ext cx="656631" cy="11829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134"/>
                  </a:lnSpc>
                </a:pPr>
                <a:endParaRPr/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826D5F4-500C-493E-BBE3-72F09F853C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1" t="4886" r="7279" b="3681"/>
            <a:stretch/>
          </p:blipFill>
          <p:spPr>
            <a:xfrm>
              <a:off x="1676400" y="3491890"/>
              <a:ext cx="2743200" cy="539673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2668DE7-C04C-4729-A611-72F99778E174}"/>
              </a:ext>
            </a:extLst>
          </p:cNvPr>
          <p:cNvSpPr txBox="1"/>
          <p:nvPr/>
        </p:nvSpPr>
        <p:spPr>
          <a:xfrm>
            <a:off x="8813800" y="270662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400" b="1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تسجيـــــــل الدخول</a:t>
            </a:r>
            <a:endParaRPr lang="en-US" sz="2400" b="1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F0A0C9-9590-46D6-BCC0-C596EF77DB6B}"/>
              </a:ext>
            </a:extLst>
          </p:cNvPr>
          <p:cNvSpPr txBox="1"/>
          <p:nvPr/>
        </p:nvSpPr>
        <p:spPr>
          <a:xfrm>
            <a:off x="5401014" y="8313559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400" b="1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الصفحــة الرئيسيـــة</a:t>
            </a:r>
            <a:endParaRPr lang="en-US" sz="2400" b="1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754444-E045-476B-A30A-5C42A3EB0567}"/>
              </a:ext>
            </a:extLst>
          </p:cNvPr>
          <p:cNvSpPr txBox="1"/>
          <p:nvPr/>
        </p:nvSpPr>
        <p:spPr>
          <a:xfrm>
            <a:off x="1747452" y="2705100"/>
            <a:ext cx="2595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400" b="1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اضافة مؤسسة جديدة</a:t>
            </a:r>
            <a:endParaRPr lang="en-US" sz="2400" b="1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163EA0D-3F90-41D0-954C-29DA45BC49D8}"/>
              </a:ext>
            </a:extLst>
          </p:cNvPr>
          <p:cNvGrpSpPr/>
          <p:nvPr/>
        </p:nvGrpSpPr>
        <p:grpSpPr>
          <a:xfrm>
            <a:off x="12875147" y="2516413"/>
            <a:ext cx="4965700" cy="1685927"/>
            <a:chOff x="9144000" y="2857500"/>
            <a:chExt cx="7429500" cy="1423661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F24E262-9EFB-497F-B59A-6E719479E944}"/>
                </a:ext>
              </a:extLst>
            </p:cNvPr>
            <p:cNvSpPr/>
            <p:nvPr/>
          </p:nvSpPr>
          <p:spPr>
            <a:xfrm>
              <a:off x="9144000" y="2857500"/>
              <a:ext cx="7429500" cy="142366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CF7141A-0FD4-4E17-B631-951E64EF80C9}"/>
                </a:ext>
              </a:extLst>
            </p:cNvPr>
            <p:cNvSpPr txBox="1"/>
            <p:nvPr/>
          </p:nvSpPr>
          <p:spPr>
            <a:xfrm>
              <a:off x="9334501" y="3009900"/>
              <a:ext cx="7238999" cy="1169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ar-DZ" sz="2800" dirty="0">
                  <a:latin typeface="Hacen Liner Screen" panose="02000000000000000000" pitchFamily="2" charset="-78"/>
                  <a:cs typeface="Hacen Liner Screen" panose="02000000000000000000" pitchFamily="2" charset="-78"/>
                </a:rPr>
                <a:t>المشرفون هم موظفو القطاع لدى المديريات او الدواوين الراغبة في اعتماد التطبيق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DDEC86-DFE7-4FFA-A07E-A77CA91B404A}"/>
              </a:ext>
            </a:extLst>
          </p:cNvPr>
          <p:cNvGrpSpPr/>
          <p:nvPr/>
        </p:nvGrpSpPr>
        <p:grpSpPr>
          <a:xfrm>
            <a:off x="12859925" y="5077031"/>
            <a:ext cx="4965700" cy="1197113"/>
            <a:chOff x="9144000" y="2857500"/>
            <a:chExt cx="7429500" cy="1423661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1D9FB303-5837-4F36-B3BB-9CC8C1ED2C24}"/>
                </a:ext>
              </a:extLst>
            </p:cNvPr>
            <p:cNvSpPr/>
            <p:nvPr/>
          </p:nvSpPr>
          <p:spPr>
            <a:xfrm>
              <a:off x="9144000" y="2857500"/>
              <a:ext cx="7429500" cy="142366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FD61AFB-9334-4283-A754-FAD12E7FCF30}"/>
                </a:ext>
              </a:extLst>
            </p:cNvPr>
            <p:cNvSpPr txBox="1"/>
            <p:nvPr/>
          </p:nvSpPr>
          <p:spPr>
            <a:xfrm>
              <a:off x="9334501" y="3009900"/>
              <a:ext cx="7238999" cy="805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ar-DZ" sz="2800" dirty="0">
                  <a:latin typeface="Hacen Liner Screen" panose="02000000000000000000" pitchFamily="2" charset="-78"/>
                  <a:cs typeface="Hacen Liner Screen" panose="02000000000000000000" pitchFamily="2" charset="-78"/>
                </a:rPr>
                <a:t>يتم تسليم اسم المستخدم و كلمة المرور من طرف المطورين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36C81B4-2FA5-4561-B08C-8EBC84392F60}"/>
              </a:ext>
            </a:extLst>
          </p:cNvPr>
          <p:cNvGrpSpPr/>
          <p:nvPr/>
        </p:nvGrpSpPr>
        <p:grpSpPr>
          <a:xfrm>
            <a:off x="12875147" y="6970055"/>
            <a:ext cx="4965700" cy="1197113"/>
            <a:chOff x="9144000" y="2857500"/>
            <a:chExt cx="7429500" cy="142366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DB590C2-C09A-4BB9-8818-9CEA5D64C83F}"/>
                </a:ext>
              </a:extLst>
            </p:cNvPr>
            <p:cNvSpPr/>
            <p:nvPr/>
          </p:nvSpPr>
          <p:spPr>
            <a:xfrm>
              <a:off x="9144000" y="2857500"/>
              <a:ext cx="7429500" cy="142366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663C80-12B7-4489-B7D9-BB9DC3481744}"/>
                </a:ext>
              </a:extLst>
            </p:cNvPr>
            <p:cNvSpPr txBox="1"/>
            <p:nvPr/>
          </p:nvSpPr>
          <p:spPr>
            <a:xfrm>
              <a:off x="9334501" y="3009899"/>
              <a:ext cx="7238999" cy="1134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ar-DZ" sz="2800" dirty="0">
                  <a:latin typeface="Hacen Liner Screen" panose="02000000000000000000" pitchFamily="2" charset="-78"/>
                  <a:cs typeface="Hacen Liner Screen" panose="02000000000000000000" pitchFamily="2" charset="-78"/>
                </a:rPr>
                <a:t>يمكن بعد ذلك اضافة، تعديل او حذف المؤسسات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7980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6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2CFA77-6B14-4038-87E3-FD176C9A7842}"/>
              </a:ext>
            </a:extLst>
          </p:cNvPr>
          <p:cNvSpPr/>
          <p:nvPr/>
        </p:nvSpPr>
        <p:spPr>
          <a:xfrm>
            <a:off x="1296453" y="1918961"/>
            <a:ext cx="10641545" cy="7426707"/>
          </a:xfrm>
          <a:prstGeom prst="roundRect">
            <a:avLst>
              <a:gd name="adj" fmla="val 3715"/>
            </a:avLst>
          </a:prstGeom>
          <a:solidFill>
            <a:srgbClr val="FFBD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3815AE1-68D0-4F45-8C61-E7323FC0DC13}"/>
              </a:ext>
            </a:extLst>
          </p:cNvPr>
          <p:cNvSpPr/>
          <p:nvPr/>
        </p:nvSpPr>
        <p:spPr>
          <a:xfrm>
            <a:off x="2971800" y="-311458"/>
            <a:ext cx="12725400" cy="1423661"/>
          </a:xfrm>
          <a:prstGeom prst="roundRect">
            <a:avLst>
              <a:gd name="adj" fmla="val 22980"/>
            </a:avLst>
          </a:prstGeom>
          <a:solidFill>
            <a:srgbClr val="FFBD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45C53B-F8FB-452B-8F27-5D2E00B9E21F}"/>
              </a:ext>
            </a:extLst>
          </p:cNvPr>
          <p:cNvSpPr/>
          <p:nvPr/>
        </p:nvSpPr>
        <p:spPr>
          <a:xfrm>
            <a:off x="8382000" y="195958"/>
            <a:ext cx="2057400" cy="762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FD9144-25DC-4159-87EB-439150CFE4F9}"/>
              </a:ext>
            </a:extLst>
          </p:cNvPr>
          <p:cNvSpPr/>
          <p:nvPr/>
        </p:nvSpPr>
        <p:spPr>
          <a:xfrm>
            <a:off x="16953446" y="137969"/>
            <a:ext cx="9509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DZ" sz="6000" b="1" dirty="0">
                <a:solidFill>
                  <a:srgbClr val="CC99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ldhabi" panose="01000000000000000000" pitchFamily="2" charset="-78"/>
                <a:cs typeface="Aldhabi" panose="01000000000000000000" pitchFamily="2" charset="-78"/>
              </a:rPr>
              <a:t>بـيتي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6B7C227-5807-4B0B-B3DA-417DA8DB28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3" t="16714" r="16535" b="17661"/>
          <a:stretch/>
        </p:blipFill>
        <p:spPr>
          <a:xfrm>
            <a:off x="228600" y="336916"/>
            <a:ext cx="1105954" cy="1093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92842D-A8B9-490D-A1D5-B03F2AE73810}"/>
              </a:ext>
            </a:extLst>
          </p:cNvPr>
          <p:cNvSpPr txBox="1"/>
          <p:nvPr/>
        </p:nvSpPr>
        <p:spPr>
          <a:xfrm>
            <a:off x="13258800" y="35341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المقدمة</a:t>
            </a:r>
            <a:r>
              <a:rPr lang="en-GB" sz="32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32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F42B9-57C8-493C-B8FF-F6A696E1E7C0}"/>
              </a:ext>
            </a:extLst>
          </p:cNvPr>
          <p:cNvSpPr txBox="1"/>
          <p:nvPr/>
        </p:nvSpPr>
        <p:spPr>
          <a:xfrm>
            <a:off x="10668000" y="419100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للمشرفين</a:t>
            </a:r>
            <a:r>
              <a:rPr lang="en-GB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10FA2-8010-4372-B9E4-EA4CAF4F4799}"/>
              </a:ext>
            </a:extLst>
          </p:cNvPr>
          <p:cNvSpPr txBox="1"/>
          <p:nvPr/>
        </p:nvSpPr>
        <p:spPr>
          <a:xfrm>
            <a:off x="8305800" y="353412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3200" b="1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للمستخدمين</a:t>
            </a:r>
            <a:r>
              <a:rPr lang="en-GB" sz="32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32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9DCE78-26C9-40E2-B0C9-E5CB9FCA4EEB}"/>
              </a:ext>
            </a:extLst>
          </p:cNvPr>
          <p:cNvSpPr txBox="1"/>
          <p:nvPr/>
        </p:nvSpPr>
        <p:spPr>
          <a:xfrm>
            <a:off x="5867400" y="495300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الخصائص التقنية</a:t>
            </a:r>
            <a:r>
              <a:rPr lang="en-GB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20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CBEC1-AC7F-45D0-8FCE-05D7714FD771}"/>
              </a:ext>
            </a:extLst>
          </p:cNvPr>
          <p:cNvSpPr txBox="1"/>
          <p:nvPr/>
        </p:nvSpPr>
        <p:spPr>
          <a:xfrm>
            <a:off x="2971800" y="47619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الآفاق المستقبلية</a:t>
            </a:r>
            <a:r>
              <a:rPr lang="en-GB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20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668DE7-C04C-4729-A611-72F99778E174}"/>
              </a:ext>
            </a:extLst>
          </p:cNvPr>
          <p:cNvSpPr txBox="1"/>
          <p:nvPr/>
        </p:nvSpPr>
        <p:spPr>
          <a:xfrm>
            <a:off x="8813800" y="270662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400" b="1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صفحة الاستكشاف</a:t>
            </a:r>
            <a:endParaRPr lang="en-US" sz="2400" b="1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F0A0C9-9590-46D6-BCC0-C596EF77DB6B}"/>
              </a:ext>
            </a:extLst>
          </p:cNvPr>
          <p:cNvSpPr txBox="1"/>
          <p:nvPr/>
        </p:nvSpPr>
        <p:spPr>
          <a:xfrm>
            <a:off x="5401014" y="8313559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400" b="1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صفحـــــة التفاصيــل</a:t>
            </a:r>
            <a:endParaRPr lang="en-US" sz="2400" b="1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754444-E045-476B-A30A-5C42A3EB0567}"/>
              </a:ext>
            </a:extLst>
          </p:cNvPr>
          <p:cNvSpPr txBox="1"/>
          <p:nvPr/>
        </p:nvSpPr>
        <p:spPr>
          <a:xfrm>
            <a:off x="1747452" y="2705100"/>
            <a:ext cx="25959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100" b="1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تحويل مباشر الى الخرائط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163EA0D-3F90-41D0-954C-29DA45BC49D8}"/>
              </a:ext>
            </a:extLst>
          </p:cNvPr>
          <p:cNvGrpSpPr/>
          <p:nvPr/>
        </p:nvGrpSpPr>
        <p:grpSpPr>
          <a:xfrm>
            <a:off x="12875147" y="2516413"/>
            <a:ext cx="4965700" cy="1685927"/>
            <a:chOff x="9144000" y="2857500"/>
            <a:chExt cx="7429500" cy="1423661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F24E262-9EFB-497F-B59A-6E719479E944}"/>
                </a:ext>
              </a:extLst>
            </p:cNvPr>
            <p:cNvSpPr/>
            <p:nvPr/>
          </p:nvSpPr>
          <p:spPr>
            <a:xfrm>
              <a:off x="9144000" y="2857500"/>
              <a:ext cx="7429500" cy="142366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CF7141A-0FD4-4E17-B631-951E64EF80C9}"/>
                </a:ext>
              </a:extLst>
            </p:cNvPr>
            <p:cNvSpPr txBox="1"/>
            <p:nvPr/>
          </p:nvSpPr>
          <p:spPr>
            <a:xfrm>
              <a:off x="9334501" y="3009900"/>
              <a:ext cx="7238999" cy="1169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ar-DZ" sz="2800" dirty="0">
                  <a:latin typeface="Hacen Liner Screen" panose="02000000000000000000" pitchFamily="2" charset="-78"/>
                  <a:cs typeface="Hacen Liner Screen" panose="02000000000000000000" pitchFamily="2" charset="-78"/>
                </a:rPr>
                <a:t>المستخدمون هم اي شخص حمل التطبيق ولا يحتاجون الى تسجيل دخول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DDEC86-DFE7-4FFA-A07E-A77CA91B404A}"/>
              </a:ext>
            </a:extLst>
          </p:cNvPr>
          <p:cNvGrpSpPr/>
          <p:nvPr/>
        </p:nvGrpSpPr>
        <p:grpSpPr>
          <a:xfrm>
            <a:off x="12859925" y="5077031"/>
            <a:ext cx="4965700" cy="1197113"/>
            <a:chOff x="9144000" y="2857500"/>
            <a:chExt cx="7429500" cy="1423661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1D9FB303-5837-4F36-B3BB-9CC8C1ED2C24}"/>
                </a:ext>
              </a:extLst>
            </p:cNvPr>
            <p:cNvSpPr/>
            <p:nvPr/>
          </p:nvSpPr>
          <p:spPr>
            <a:xfrm>
              <a:off x="9144000" y="2857500"/>
              <a:ext cx="7429500" cy="142366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FD61AFB-9334-4283-A754-FAD12E7FCF30}"/>
                </a:ext>
              </a:extLst>
            </p:cNvPr>
            <p:cNvSpPr txBox="1"/>
            <p:nvPr/>
          </p:nvSpPr>
          <p:spPr>
            <a:xfrm>
              <a:off x="9334501" y="3009899"/>
              <a:ext cx="7238999" cy="1134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ar-DZ" sz="2800" dirty="0">
                  <a:latin typeface="Hacen Liner Screen" panose="02000000000000000000" pitchFamily="2" charset="-78"/>
                  <a:cs typeface="Hacen Liner Screen" panose="02000000000000000000" pitchFamily="2" charset="-78"/>
                </a:rPr>
                <a:t>يمكن البحث عن طريق الولايات او النوع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36C81B4-2FA5-4561-B08C-8EBC84392F60}"/>
              </a:ext>
            </a:extLst>
          </p:cNvPr>
          <p:cNvGrpSpPr/>
          <p:nvPr/>
        </p:nvGrpSpPr>
        <p:grpSpPr>
          <a:xfrm>
            <a:off x="12875147" y="6970055"/>
            <a:ext cx="4965700" cy="1197113"/>
            <a:chOff x="9144000" y="2857500"/>
            <a:chExt cx="7429500" cy="142366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DB590C2-C09A-4BB9-8818-9CEA5D64C83F}"/>
                </a:ext>
              </a:extLst>
            </p:cNvPr>
            <p:cNvSpPr/>
            <p:nvPr/>
          </p:nvSpPr>
          <p:spPr>
            <a:xfrm>
              <a:off x="9144000" y="2857500"/>
              <a:ext cx="7429500" cy="142366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663C80-12B7-4489-B7D9-BB9DC3481744}"/>
                </a:ext>
              </a:extLst>
            </p:cNvPr>
            <p:cNvSpPr txBox="1"/>
            <p:nvPr/>
          </p:nvSpPr>
          <p:spPr>
            <a:xfrm>
              <a:off x="9334501" y="3009899"/>
              <a:ext cx="7238999" cy="1134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ar-DZ" sz="2800" dirty="0">
                  <a:latin typeface="Hacen Liner Screen" panose="02000000000000000000" pitchFamily="2" charset="-78"/>
                  <a:cs typeface="Hacen Liner Screen" panose="02000000000000000000" pitchFamily="2" charset="-78"/>
                </a:rPr>
                <a:t>يمكن التحويل الى تطبيقات خارجية (خرائط، الهاتف، فايسبوك...)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14ECCB-8925-4A53-9E6C-64810AFC0CA5}"/>
              </a:ext>
            </a:extLst>
          </p:cNvPr>
          <p:cNvGrpSpPr/>
          <p:nvPr/>
        </p:nvGrpSpPr>
        <p:grpSpPr>
          <a:xfrm>
            <a:off x="8530304" y="3387618"/>
            <a:ext cx="3115072" cy="5614009"/>
            <a:chOff x="8530304" y="3387618"/>
            <a:chExt cx="3115072" cy="5614009"/>
          </a:xfrm>
        </p:grpSpPr>
        <p:grpSp>
          <p:nvGrpSpPr>
            <p:cNvPr id="35" name="Group 9">
              <a:extLst>
                <a:ext uri="{FF2B5EF4-FFF2-40B4-BE49-F238E27FC236}">
                  <a16:creationId xmlns:a16="http://schemas.microsoft.com/office/drawing/2014/main" id="{C259E2D2-C15B-4ADC-B752-44B3F8430E25}"/>
                </a:ext>
              </a:extLst>
            </p:cNvPr>
            <p:cNvGrpSpPr/>
            <p:nvPr/>
          </p:nvGrpSpPr>
          <p:grpSpPr>
            <a:xfrm>
              <a:off x="8530304" y="3387618"/>
              <a:ext cx="3115072" cy="5614009"/>
              <a:chOff x="0" y="0"/>
              <a:chExt cx="656631" cy="1230573"/>
            </a:xfrm>
          </p:grpSpPr>
          <p:sp>
            <p:nvSpPr>
              <p:cNvPr id="36" name="Freeform 10">
                <a:extLst>
                  <a:ext uri="{FF2B5EF4-FFF2-40B4-BE49-F238E27FC236}">
                    <a16:creationId xmlns:a16="http://schemas.microsoft.com/office/drawing/2014/main" id="{D7D631AC-0BB8-4E78-A69C-60AEF16C7AD3}"/>
                  </a:ext>
                </a:extLst>
              </p:cNvPr>
              <p:cNvSpPr/>
              <p:nvPr/>
            </p:nvSpPr>
            <p:spPr>
              <a:xfrm>
                <a:off x="0" y="0"/>
                <a:ext cx="656631" cy="1230573"/>
              </a:xfrm>
              <a:custGeom>
                <a:avLst/>
                <a:gdLst/>
                <a:ahLst/>
                <a:cxnLst/>
                <a:rect l="l" t="t" r="r" b="b"/>
                <a:pathLst>
                  <a:path w="656631" h="1230573">
                    <a:moveTo>
                      <a:pt x="62106" y="0"/>
                    </a:moveTo>
                    <a:lnTo>
                      <a:pt x="594525" y="0"/>
                    </a:lnTo>
                    <a:cubicBezTo>
                      <a:pt x="628825" y="0"/>
                      <a:pt x="656631" y="27806"/>
                      <a:pt x="656631" y="62106"/>
                    </a:cubicBezTo>
                    <a:lnTo>
                      <a:pt x="656631" y="1168468"/>
                    </a:lnTo>
                    <a:cubicBezTo>
                      <a:pt x="656631" y="1202768"/>
                      <a:pt x="628825" y="1230573"/>
                      <a:pt x="594525" y="1230573"/>
                    </a:cubicBezTo>
                    <a:lnTo>
                      <a:pt x="62106" y="1230573"/>
                    </a:lnTo>
                    <a:cubicBezTo>
                      <a:pt x="27806" y="1230573"/>
                      <a:pt x="0" y="1202768"/>
                      <a:pt x="0" y="1168468"/>
                    </a:cubicBezTo>
                    <a:lnTo>
                      <a:pt x="0" y="62106"/>
                    </a:lnTo>
                    <a:cubicBezTo>
                      <a:pt x="0" y="27806"/>
                      <a:pt x="27806" y="0"/>
                      <a:pt x="62106" y="0"/>
                    </a:cubicBezTo>
                    <a:close/>
                  </a:path>
                </a:pathLst>
              </a:custGeom>
              <a:solidFill>
                <a:srgbClr val="FFF3E2"/>
              </a:solidFill>
              <a:ln w="9525" cap="sq">
                <a:solidFill>
                  <a:srgbClr val="1D1B1A"/>
                </a:solidFill>
                <a:prstDash val="solid"/>
                <a:miter/>
              </a:ln>
            </p:spPr>
          </p:sp>
          <p:sp>
            <p:nvSpPr>
              <p:cNvPr id="37" name="TextBox 11">
                <a:extLst>
                  <a:ext uri="{FF2B5EF4-FFF2-40B4-BE49-F238E27FC236}">
                    <a16:creationId xmlns:a16="http://schemas.microsoft.com/office/drawing/2014/main" id="{06A5F49D-2309-4370-9B13-6B1E3F46B5BF}"/>
                  </a:ext>
                </a:extLst>
              </p:cNvPr>
              <p:cNvSpPr txBox="1"/>
              <p:nvPr/>
            </p:nvSpPr>
            <p:spPr>
              <a:xfrm>
                <a:off x="0" y="47625"/>
                <a:ext cx="656631" cy="11829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134"/>
                  </a:lnSpc>
                </a:pPr>
                <a:endParaRPr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E19BEE-0DAC-40E5-A188-911122AA4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58" t="5274" r="8536" b="4170"/>
            <a:stretch/>
          </p:blipFill>
          <p:spPr>
            <a:xfrm>
              <a:off x="8765169" y="3543300"/>
              <a:ext cx="2645342" cy="539673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66D63A-FE37-454F-BA90-342207C0C6A1}"/>
              </a:ext>
            </a:extLst>
          </p:cNvPr>
          <p:cNvGrpSpPr/>
          <p:nvPr/>
        </p:nvGrpSpPr>
        <p:grpSpPr>
          <a:xfrm>
            <a:off x="5091704" y="2289426"/>
            <a:ext cx="3115072" cy="5614009"/>
            <a:chOff x="5091704" y="2289426"/>
            <a:chExt cx="3115072" cy="5614009"/>
          </a:xfrm>
        </p:grpSpPr>
        <p:grpSp>
          <p:nvGrpSpPr>
            <p:cNvPr id="38" name="Group 9">
              <a:extLst>
                <a:ext uri="{FF2B5EF4-FFF2-40B4-BE49-F238E27FC236}">
                  <a16:creationId xmlns:a16="http://schemas.microsoft.com/office/drawing/2014/main" id="{95FFFC3D-0EB8-4FDC-BAC9-C4BF9E7535AF}"/>
                </a:ext>
              </a:extLst>
            </p:cNvPr>
            <p:cNvGrpSpPr/>
            <p:nvPr/>
          </p:nvGrpSpPr>
          <p:grpSpPr>
            <a:xfrm>
              <a:off x="5091704" y="2289426"/>
              <a:ext cx="3115072" cy="5614009"/>
              <a:chOff x="0" y="0"/>
              <a:chExt cx="656631" cy="1230573"/>
            </a:xfrm>
          </p:grpSpPr>
          <p:sp>
            <p:nvSpPr>
              <p:cNvPr id="39" name="Freeform 10">
                <a:extLst>
                  <a:ext uri="{FF2B5EF4-FFF2-40B4-BE49-F238E27FC236}">
                    <a16:creationId xmlns:a16="http://schemas.microsoft.com/office/drawing/2014/main" id="{1B65C70D-306F-44C4-89E8-EB1D119B808B}"/>
                  </a:ext>
                </a:extLst>
              </p:cNvPr>
              <p:cNvSpPr/>
              <p:nvPr/>
            </p:nvSpPr>
            <p:spPr>
              <a:xfrm>
                <a:off x="0" y="0"/>
                <a:ext cx="656631" cy="1230573"/>
              </a:xfrm>
              <a:custGeom>
                <a:avLst/>
                <a:gdLst/>
                <a:ahLst/>
                <a:cxnLst/>
                <a:rect l="l" t="t" r="r" b="b"/>
                <a:pathLst>
                  <a:path w="656631" h="1230573">
                    <a:moveTo>
                      <a:pt x="62106" y="0"/>
                    </a:moveTo>
                    <a:lnTo>
                      <a:pt x="594525" y="0"/>
                    </a:lnTo>
                    <a:cubicBezTo>
                      <a:pt x="628825" y="0"/>
                      <a:pt x="656631" y="27806"/>
                      <a:pt x="656631" y="62106"/>
                    </a:cubicBezTo>
                    <a:lnTo>
                      <a:pt x="656631" y="1168468"/>
                    </a:lnTo>
                    <a:cubicBezTo>
                      <a:pt x="656631" y="1202768"/>
                      <a:pt x="628825" y="1230573"/>
                      <a:pt x="594525" y="1230573"/>
                    </a:cubicBezTo>
                    <a:lnTo>
                      <a:pt x="62106" y="1230573"/>
                    </a:lnTo>
                    <a:cubicBezTo>
                      <a:pt x="27806" y="1230573"/>
                      <a:pt x="0" y="1202768"/>
                      <a:pt x="0" y="1168468"/>
                    </a:cubicBezTo>
                    <a:lnTo>
                      <a:pt x="0" y="62106"/>
                    </a:lnTo>
                    <a:cubicBezTo>
                      <a:pt x="0" y="27806"/>
                      <a:pt x="27806" y="0"/>
                      <a:pt x="62106" y="0"/>
                    </a:cubicBezTo>
                    <a:close/>
                  </a:path>
                </a:pathLst>
              </a:custGeom>
              <a:solidFill>
                <a:srgbClr val="FFF3E2"/>
              </a:solidFill>
              <a:ln w="9525" cap="sq">
                <a:solidFill>
                  <a:srgbClr val="1D1B1A"/>
                </a:solidFill>
                <a:prstDash val="solid"/>
                <a:miter/>
              </a:ln>
            </p:spPr>
          </p:sp>
          <p:sp>
            <p:nvSpPr>
              <p:cNvPr id="40" name="TextBox 11">
                <a:extLst>
                  <a:ext uri="{FF2B5EF4-FFF2-40B4-BE49-F238E27FC236}">
                    <a16:creationId xmlns:a16="http://schemas.microsoft.com/office/drawing/2014/main" id="{D660E023-82ED-4ACF-A0E6-9B2268812DF3}"/>
                  </a:ext>
                </a:extLst>
              </p:cNvPr>
              <p:cNvSpPr txBox="1"/>
              <p:nvPr/>
            </p:nvSpPr>
            <p:spPr>
              <a:xfrm>
                <a:off x="0" y="47625"/>
                <a:ext cx="656631" cy="11829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134"/>
                  </a:lnSpc>
                </a:pPr>
                <a:endParaRPr/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6336C2-4989-4245-BE80-FEEE17EBA0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1" t="3635" r="7139" b="4704"/>
            <a:stretch/>
          </p:blipFill>
          <p:spPr>
            <a:xfrm>
              <a:off x="5262890" y="2413498"/>
              <a:ext cx="2720808" cy="536680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098CD0-2728-438A-A4B3-4C49FE0631A7}"/>
              </a:ext>
            </a:extLst>
          </p:cNvPr>
          <p:cNvGrpSpPr/>
          <p:nvPr/>
        </p:nvGrpSpPr>
        <p:grpSpPr>
          <a:xfrm>
            <a:off x="1524000" y="3387618"/>
            <a:ext cx="3115072" cy="5614009"/>
            <a:chOff x="1524000" y="3387618"/>
            <a:chExt cx="3115072" cy="5614009"/>
          </a:xfrm>
        </p:grpSpPr>
        <p:grpSp>
          <p:nvGrpSpPr>
            <p:cNvPr id="41" name="Group 9">
              <a:extLst>
                <a:ext uri="{FF2B5EF4-FFF2-40B4-BE49-F238E27FC236}">
                  <a16:creationId xmlns:a16="http://schemas.microsoft.com/office/drawing/2014/main" id="{403F989B-ABA2-4319-B028-4DA295CB570B}"/>
                </a:ext>
              </a:extLst>
            </p:cNvPr>
            <p:cNvGrpSpPr/>
            <p:nvPr/>
          </p:nvGrpSpPr>
          <p:grpSpPr>
            <a:xfrm>
              <a:off x="1524000" y="3387618"/>
              <a:ext cx="3115072" cy="5614009"/>
              <a:chOff x="0" y="0"/>
              <a:chExt cx="656631" cy="1230573"/>
            </a:xfrm>
          </p:grpSpPr>
          <p:sp>
            <p:nvSpPr>
              <p:cNvPr id="42" name="Freeform 10">
                <a:extLst>
                  <a:ext uri="{FF2B5EF4-FFF2-40B4-BE49-F238E27FC236}">
                    <a16:creationId xmlns:a16="http://schemas.microsoft.com/office/drawing/2014/main" id="{12AD8C11-4081-4E46-B08C-9B7DB573DF74}"/>
                  </a:ext>
                </a:extLst>
              </p:cNvPr>
              <p:cNvSpPr/>
              <p:nvPr/>
            </p:nvSpPr>
            <p:spPr>
              <a:xfrm>
                <a:off x="0" y="0"/>
                <a:ext cx="656631" cy="1230573"/>
              </a:xfrm>
              <a:custGeom>
                <a:avLst/>
                <a:gdLst/>
                <a:ahLst/>
                <a:cxnLst/>
                <a:rect l="l" t="t" r="r" b="b"/>
                <a:pathLst>
                  <a:path w="656631" h="1230573">
                    <a:moveTo>
                      <a:pt x="62106" y="0"/>
                    </a:moveTo>
                    <a:lnTo>
                      <a:pt x="594525" y="0"/>
                    </a:lnTo>
                    <a:cubicBezTo>
                      <a:pt x="628825" y="0"/>
                      <a:pt x="656631" y="27806"/>
                      <a:pt x="656631" y="62106"/>
                    </a:cubicBezTo>
                    <a:lnTo>
                      <a:pt x="656631" y="1168468"/>
                    </a:lnTo>
                    <a:cubicBezTo>
                      <a:pt x="656631" y="1202768"/>
                      <a:pt x="628825" y="1230573"/>
                      <a:pt x="594525" y="1230573"/>
                    </a:cubicBezTo>
                    <a:lnTo>
                      <a:pt x="62106" y="1230573"/>
                    </a:lnTo>
                    <a:cubicBezTo>
                      <a:pt x="27806" y="1230573"/>
                      <a:pt x="0" y="1202768"/>
                      <a:pt x="0" y="1168468"/>
                    </a:cubicBezTo>
                    <a:lnTo>
                      <a:pt x="0" y="62106"/>
                    </a:lnTo>
                    <a:cubicBezTo>
                      <a:pt x="0" y="27806"/>
                      <a:pt x="27806" y="0"/>
                      <a:pt x="62106" y="0"/>
                    </a:cubicBezTo>
                    <a:close/>
                  </a:path>
                </a:pathLst>
              </a:custGeom>
              <a:solidFill>
                <a:srgbClr val="FFF3E2"/>
              </a:solidFill>
              <a:ln w="9525" cap="sq">
                <a:solidFill>
                  <a:srgbClr val="1D1B1A"/>
                </a:solidFill>
                <a:prstDash val="solid"/>
                <a:miter/>
              </a:ln>
            </p:spPr>
          </p:sp>
          <p:sp>
            <p:nvSpPr>
              <p:cNvPr id="43" name="TextBox 11">
                <a:extLst>
                  <a:ext uri="{FF2B5EF4-FFF2-40B4-BE49-F238E27FC236}">
                    <a16:creationId xmlns:a16="http://schemas.microsoft.com/office/drawing/2014/main" id="{22933DA3-A109-4B1B-888D-FE77360FA27C}"/>
                  </a:ext>
                </a:extLst>
              </p:cNvPr>
              <p:cNvSpPr txBox="1"/>
              <p:nvPr/>
            </p:nvSpPr>
            <p:spPr>
              <a:xfrm>
                <a:off x="0" y="47625"/>
                <a:ext cx="656631" cy="11829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134"/>
                  </a:lnSpc>
                </a:pPr>
                <a:endParaRPr/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6263EB7-CF47-44F9-B463-3DE8676DF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7" t="4814" r="7851" b="4336"/>
            <a:stretch/>
          </p:blipFill>
          <p:spPr>
            <a:xfrm>
              <a:off x="1757536" y="3543300"/>
              <a:ext cx="2662064" cy="5376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4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6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3815AE1-68D0-4F45-8C61-E7323FC0DC13}"/>
              </a:ext>
            </a:extLst>
          </p:cNvPr>
          <p:cNvSpPr/>
          <p:nvPr/>
        </p:nvSpPr>
        <p:spPr>
          <a:xfrm>
            <a:off x="2971800" y="-235641"/>
            <a:ext cx="12725400" cy="1423661"/>
          </a:xfrm>
          <a:prstGeom prst="roundRect">
            <a:avLst>
              <a:gd name="adj" fmla="val 22980"/>
            </a:avLst>
          </a:prstGeom>
          <a:solidFill>
            <a:srgbClr val="FFBD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81343D-4909-4D79-846B-841AEE653D93}"/>
              </a:ext>
            </a:extLst>
          </p:cNvPr>
          <p:cNvSpPr/>
          <p:nvPr/>
        </p:nvSpPr>
        <p:spPr>
          <a:xfrm>
            <a:off x="5486400" y="266700"/>
            <a:ext cx="2590800" cy="762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FD9144-25DC-4159-87EB-439150CFE4F9}"/>
              </a:ext>
            </a:extLst>
          </p:cNvPr>
          <p:cNvSpPr/>
          <p:nvPr/>
        </p:nvSpPr>
        <p:spPr>
          <a:xfrm>
            <a:off x="16953446" y="137969"/>
            <a:ext cx="9509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DZ" sz="6000" b="1" dirty="0">
                <a:solidFill>
                  <a:srgbClr val="CC99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ldhabi" panose="01000000000000000000" pitchFamily="2" charset="-78"/>
                <a:cs typeface="Aldhabi" panose="01000000000000000000" pitchFamily="2" charset="-78"/>
              </a:rPr>
              <a:t>بـيتي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6B7C227-5807-4B0B-B3DA-417DA8DB28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3" t="16714" r="16535" b="17661"/>
          <a:stretch/>
        </p:blipFill>
        <p:spPr>
          <a:xfrm>
            <a:off x="228600" y="336916"/>
            <a:ext cx="1105954" cy="1093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92842D-A8B9-490D-A1D5-B03F2AE73810}"/>
              </a:ext>
            </a:extLst>
          </p:cNvPr>
          <p:cNvSpPr txBox="1"/>
          <p:nvPr/>
        </p:nvSpPr>
        <p:spPr>
          <a:xfrm>
            <a:off x="13258800" y="35341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المقدمة</a:t>
            </a:r>
            <a:r>
              <a:rPr lang="en-GB" sz="32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32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F42B9-57C8-493C-B8FF-F6A696E1E7C0}"/>
              </a:ext>
            </a:extLst>
          </p:cNvPr>
          <p:cNvSpPr txBox="1"/>
          <p:nvPr/>
        </p:nvSpPr>
        <p:spPr>
          <a:xfrm>
            <a:off x="10858500" y="35341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للمشرفين</a:t>
            </a:r>
            <a:r>
              <a:rPr lang="en-GB" sz="32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32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10FA2-8010-4372-B9E4-EA4CAF4F4799}"/>
              </a:ext>
            </a:extLst>
          </p:cNvPr>
          <p:cNvSpPr txBox="1"/>
          <p:nvPr/>
        </p:nvSpPr>
        <p:spPr>
          <a:xfrm>
            <a:off x="7772400" y="353412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للمستخدمين</a:t>
            </a:r>
            <a:r>
              <a:rPr lang="en-GB" sz="32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32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9DCE78-26C9-40E2-B0C9-E5CB9FCA4EEB}"/>
              </a:ext>
            </a:extLst>
          </p:cNvPr>
          <p:cNvSpPr txBox="1"/>
          <p:nvPr/>
        </p:nvSpPr>
        <p:spPr>
          <a:xfrm>
            <a:off x="5257800" y="4191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3200" b="1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الخصائص التقنية</a:t>
            </a:r>
            <a:r>
              <a:rPr lang="en-GB" sz="3200" b="1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3200" b="1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CBEC1-AC7F-45D0-8FCE-05D7714FD771}"/>
              </a:ext>
            </a:extLst>
          </p:cNvPr>
          <p:cNvSpPr txBox="1"/>
          <p:nvPr/>
        </p:nvSpPr>
        <p:spPr>
          <a:xfrm>
            <a:off x="2971800" y="47619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الآفاق المستقبلية</a:t>
            </a:r>
            <a:r>
              <a:rPr lang="en-GB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20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E8DAB-2F2D-476C-A218-036B1A702C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689027"/>
            <a:ext cx="3902056" cy="73935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20AC2-ADD9-4F1D-8679-D64DBF0D56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009" y="1681007"/>
            <a:ext cx="3901181" cy="739187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D4600D-E81B-4269-8E31-33A1E5FF0A25}"/>
              </a:ext>
            </a:extLst>
          </p:cNvPr>
          <p:cNvGrpSpPr/>
          <p:nvPr/>
        </p:nvGrpSpPr>
        <p:grpSpPr>
          <a:xfrm>
            <a:off x="7262232" y="3619500"/>
            <a:ext cx="3886200" cy="2057400"/>
            <a:chOff x="9144000" y="2857500"/>
            <a:chExt cx="7429500" cy="440504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5A3F4C2-5913-464A-B12E-0C79B9F8133E}"/>
                </a:ext>
              </a:extLst>
            </p:cNvPr>
            <p:cNvSpPr/>
            <p:nvPr/>
          </p:nvSpPr>
          <p:spPr>
            <a:xfrm>
              <a:off x="9144000" y="2857500"/>
              <a:ext cx="7429500" cy="440504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E1BC03-6DE5-4F92-B123-7506B5A677CE}"/>
                </a:ext>
              </a:extLst>
            </p:cNvPr>
            <p:cNvSpPr txBox="1"/>
            <p:nvPr/>
          </p:nvSpPr>
          <p:spPr>
            <a:xfrm>
              <a:off x="9334502" y="3009899"/>
              <a:ext cx="7238998" cy="3887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ar-DZ" sz="2800" dirty="0">
                  <a:latin typeface="Hacen Liner Screen" panose="02000000000000000000" pitchFamily="2" charset="-78"/>
                  <a:cs typeface="Hacen Liner Screen" panose="02000000000000000000" pitchFamily="2" charset="-78"/>
                </a:rPr>
                <a:t>دعم منصة </a:t>
              </a:r>
              <a:r>
                <a:rPr lang="en-GB" sz="2800" dirty="0">
                  <a:latin typeface="Hacen Liner Screen" panose="02000000000000000000" pitchFamily="2" charset="-78"/>
                  <a:cs typeface="Hacen Liner Screen" panose="02000000000000000000" pitchFamily="2" charset="-78"/>
                </a:rPr>
                <a:t>Android</a:t>
              </a:r>
              <a:endParaRPr lang="ar-DZ" sz="2800" dirty="0">
                <a:latin typeface="Hacen Liner Screen" panose="02000000000000000000" pitchFamily="2" charset="-78"/>
                <a:cs typeface="Hacen Liner Screen" panose="02000000000000000000" pitchFamily="2" charset="-78"/>
              </a:endParaRP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ar-DZ" sz="2800" dirty="0">
                  <a:latin typeface="Hacen Liner Screen" panose="02000000000000000000" pitchFamily="2" charset="-78"/>
                  <a:cs typeface="Hacen Liner Screen" panose="02000000000000000000" pitchFamily="2" charset="-78"/>
                </a:rPr>
                <a:t>دعم الوضع الداكن و الفاتح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ar-DZ" sz="2800" dirty="0">
                  <a:latin typeface="Hacen Liner Screen" panose="02000000000000000000" pitchFamily="2" charset="-78"/>
                  <a:cs typeface="Hacen Liner Screen" panose="02000000000000000000" pitchFamily="2" charset="-78"/>
                </a:rPr>
                <a:t>دعم اللغات العربية، الفرنسية و الانجليزية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8176C00-C1AE-4F31-964B-F1C8DD3662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59" y="5864632"/>
            <a:ext cx="5204346" cy="325271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5090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3815AE1-68D0-4F45-8C61-E7323FC0DC13}"/>
              </a:ext>
            </a:extLst>
          </p:cNvPr>
          <p:cNvSpPr/>
          <p:nvPr/>
        </p:nvSpPr>
        <p:spPr>
          <a:xfrm>
            <a:off x="2971800" y="-235641"/>
            <a:ext cx="12725400" cy="1423661"/>
          </a:xfrm>
          <a:prstGeom prst="roundRect">
            <a:avLst>
              <a:gd name="adj" fmla="val 22980"/>
            </a:avLst>
          </a:prstGeom>
          <a:solidFill>
            <a:srgbClr val="FFBD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81343D-4909-4D79-846B-841AEE653D93}"/>
              </a:ext>
            </a:extLst>
          </p:cNvPr>
          <p:cNvSpPr/>
          <p:nvPr/>
        </p:nvSpPr>
        <p:spPr>
          <a:xfrm>
            <a:off x="5486400" y="266700"/>
            <a:ext cx="2590800" cy="762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FD9144-25DC-4159-87EB-439150CFE4F9}"/>
              </a:ext>
            </a:extLst>
          </p:cNvPr>
          <p:cNvSpPr/>
          <p:nvPr/>
        </p:nvSpPr>
        <p:spPr>
          <a:xfrm>
            <a:off x="16953446" y="137969"/>
            <a:ext cx="9509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DZ" sz="6000" b="1" dirty="0">
                <a:solidFill>
                  <a:srgbClr val="CC99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ldhabi" panose="01000000000000000000" pitchFamily="2" charset="-78"/>
                <a:cs typeface="Aldhabi" panose="01000000000000000000" pitchFamily="2" charset="-78"/>
              </a:rPr>
              <a:t>بـيتي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6B7C227-5807-4B0B-B3DA-417DA8DB28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3" t="16714" r="16535" b="17661"/>
          <a:stretch/>
        </p:blipFill>
        <p:spPr>
          <a:xfrm>
            <a:off x="228600" y="336916"/>
            <a:ext cx="1105954" cy="1093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92842D-A8B9-490D-A1D5-B03F2AE73810}"/>
              </a:ext>
            </a:extLst>
          </p:cNvPr>
          <p:cNvSpPr txBox="1"/>
          <p:nvPr/>
        </p:nvSpPr>
        <p:spPr>
          <a:xfrm>
            <a:off x="13258800" y="35341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المقدمة</a:t>
            </a:r>
            <a:r>
              <a:rPr lang="en-GB" sz="32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32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F42B9-57C8-493C-B8FF-F6A696E1E7C0}"/>
              </a:ext>
            </a:extLst>
          </p:cNvPr>
          <p:cNvSpPr txBox="1"/>
          <p:nvPr/>
        </p:nvSpPr>
        <p:spPr>
          <a:xfrm>
            <a:off x="10858500" y="35341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للمشرفين</a:t>
            </a:r>
            <a:r>
              <a:rPr lang="en-GB" sz="32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32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10FA2-8010-4372-B9E4-EA4CAF4F4799}"/>
              </a:ext>
            </a:extLst>
          </p:cNvPr>
          <p:cNvSpPr txBox="1"/>
          <p:nvPr/>
        </p:nvSpPr>
        <p:spPr>
          <a:xfrm>
            <a:off x="7772400" y="353412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للمستخدمين</a:t>
            </a:r>
            <a:r>
              <a:rPr lang="en-GB" sz="32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32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9DCE78-26C9-40E2-B0C9-E5CB9FCA4EEB}"/>
              </a:ext>
            </a:extLst>
          </p:cNvPr>
          <p:cNvSpPr txBox="1"/>
          <p:nvPr/>
        </p:nvSpPr>
        <p:spPr>
          <a:xfrm>
            <a:off x="5257800" y="4191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3200" b="1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الخصائص التقنية</a:t>
            </a:r>
            <a:r>
              <a:rPr lang="en-GB" sz="3200" b="1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3200" b="1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CBEC1-AC7F-45D0-8FCE-05D7714FD771}"/>
              </a:ext>
            </a:extLst>
          </p:cNvPr>
          <p:cNvSpPr txBox="1"/>
          <p:nvPr/>
        </p:nvSpPr>
        <p:spPr>
          <a:xfrm>
            <a:off x="2971800" y="47619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الآفاق المستقبلية</a:t>
            </a:r>
            <a:r>
              <a:rPr lang="en-GB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20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D8A29F-C102-46D6-91CE-2BA1B914A5D7}"/>
              </a:ext>
            </a:extLst>
          </p:cNvPr>
          <p:cNvGrpSpPr/>
          <p:nvPr/>
        </p:nvGrpSpPr>
        <p:grpSpPr>
          <a:xfrm>
            <a:off x="11811000" y="1777073"/>
            <a:ext cx="3886200" cy="623227"/>
            <a:chOff x="9144000" y="2857500"/>
            <a:chExt cx="7429500" cy="142366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D1E2D5C-7B05-4C54-A9F5-5998281F1E73}"/>
                </a:ext>
              </a:extLst>
            </p:cNvPr>
            <p:cNvSpPr/>
            <p:nvPr/>
          </p:nvSpPr>
          <p:spPr>
            <a:xfrm>
              <a:off x="9144000" y="2857500"/>
              <a:ext cx="7429500" cy="142366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0E8952-1485-4DEA-BBCF-D206C4C27A52}"/>
                </a:ext>
              </a:extLst>
            </p:cNvPr>
            <p:cNvSpPr txBox="1"/>
            <p:nvPr/>
          </p:nvSpPr>
          <p:spPr>
            <a:xfrm>
              <a:off x="9334501" y="3009899"/>
              <a:ext cx="7238999" cy="622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ar-DZ" sz="2800" dirty="0">
                  <a:latin typeface="Hacen Liner Screen" panose="02000000000000000000" pitchFamily="2" charset="-78"/>
                  <a:cs typeface="Hacen Liner Screen" panose="02000000000000000000" pitchFamily="2" charset="-78"/>
                </a:rPr>
                <a:t>التكنلوجيات المستخدمة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2591755-AFCE-4E39-BBC9-7AA525636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495" y="3563981"/>
            <a:ext cx="5506572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29072E-2A98-4623-BC93-34CD604E37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133" y="2936012"/>
            <a:ext cx="5086534" cy="2856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4E7E53-13D9-4740-8643-D0E95DE02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756" y="5454011"/>
            <a:ext cx="63436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65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3815AE1-68D0-4F45-8C61-E7323FC0DC13}"/>
              </a:ext>
            </a:extLst>
          </p:cNvPr>
          <p:cNvSpPr/>
          <p:nvPr/>
        </p:nvSpPr>
        <p:spPr>
          <a:xfrm>
            <a:off x="2971800" y="-270029"/>
            <a:ext cx="12725400" cy="1423661"/>
          </a:xfrm>
          <a:prstGeom prst="roundRect">
            <a:avLst>
              <a:gd name="adj" fmla="val 22980"/>
            </a:avLst>
          </a:prstGeom>
          <a:solidFill>
            <a:srgbClr val="FFBD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807C06E-E955-4A87-A023-C7CDAACE54EB}"/>
              </a:ext>
            </a:extLst>
          </p:cNvPr>
          <p:cNvSpPr/>
          <p:nvPr/>
        </p:nvSpPr>
        <p:spPr>
          <a:xfrm>
            <a:off x="3124200" y="266700"/>
            <a:ext cx="2590800" cy="762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FD9144-25DC-4159-87EB-439150CFE4F9}"/>
              </a:ext>
            </a:extLst>
          </p:cNvPr>
          <p:cNvSpPr/>
          <p:nvPr/>
        </p:nvSpPr>
        <p:spPr>
          <a:xfrm>
            <a:off x="16953446" y="137969"/>
            <a:ext cx="9509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DZ" sz="6000" b="1" dirty="0">
                <a:solidFill>
                  <a:srgbClr val="CC99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ldhabi" panose="01000000000000000000" pitchFamily="2" charset="-78"/>
                <a:cs typeface="Aldhabi" panose="01000000000000000000" pitchFamily="2" charset="-78"/>
              </a:rPr>
              <a:t>بـيتي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6B7C227-5807-4B0B-B3DA-417DA8DB28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3" t="16714" r="16535" b="17661"/>
          <a:stretch/>
        </p:blipFill>
        <p:spPr>
          <a:xfrm>
            <a:off x="228600" y="336916"/>
            <a:ext cx="1105954" cy="1093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92842D-A8B9-490D-A1D5-B03F2AE73810}"/>
              </a:ext>
            </a:extLst>
          </p:cNvPr>
          <p:cNvSpPr txBox="1"/>
          <p:nvPr/>
        </p:nvSpPr>
        <p:spPr>
          <a:xfrm>
            <a:off x="13258800" y="35341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المقدمة</a:t>
            </a:r>
            <a:r>
              <a:rPr lang="en-GB" sz="32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32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F42B9-57C8-493C-B8FF-F6A696E1E7C0}"/>
              </a:ext>
            </a:extLst>
          </p:cNvPr>
          <p:cNvSpPr txBox="1"/>
          <p:nvPr/>
        </p:nvSpPr>
        <p:spPr>
          <a:xfrm>
            <a:off x="10858500" y="35341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للمشرفين</a:t>
            </a:r>
            <a:r>
              <a:rPr lang="en-GB" sz="32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32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10FA2-8010-4372-B9E4-EA4CAF4F4799}"/>
              </a:ext>
            </a:extLst>
          </p:cNvPr>
          <p:cNvSpPr txBox="1"/>
          <p:nvPr/>
        </p:nvSpPr>
        <p:spPr>
          <a:xfrm>
            <a:off x="7772400" y="353412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للمستخدمين</a:t>
            </a:r>
            <a:r>
              <a:rPr lang="en-GB" sz="32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32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9DCE78-26C9-40E2-B0C9-E5CB9FCA4EEB}"/>
              </a:ext>
            </a:extLst>
          </p:cNvPr>
          <p:cNvSpPr txBox="1"/>
          <p:nvPr/>
        </p:nvSpPr>
        <p:spPr>
          <a:xfrm>
            <a:off x="6248400" y="495300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الخصائص التقنية</a:t>
            </a:r>
            <a:r>
              <a:rPr lang="en-GB" sz="20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20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CBEC1-AC7F-45D0-8FCE-05D7714FD771}"/>
              </a:ext>
            </a:extLst>
          </p:cNvPr>
          <p:cNvSpPr txBox="1"/>
          <p:nvPr/>
        </p:nvSpPr>
        <p:spPr>
          <a:xfrm>
            <a:off x="2971800" y="476190"/>
            <a:ext cx="278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3200" b="1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الآفاق</a:t>
            </a:r>
            <a:r>
              <a:rPr lang="ar-DZ" sz="32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r>
              <a:rPr lang="ar-DZ" sz="3200" b="1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المستقبلية</a:t>
            </a:r>
            <a:r>
              <a:rPr lang="en-GB" sz="3200" dirty="0">
                <a:latin typeface="Hacen Liner Screen" panose="02000000000000000000" pitchFamily="2" charset="-78"/>
                <a:cs typeface="Hacen Liner Screen" panose="02000000000000000000" pitchFamily="2" charset="-78"/>
              </a:rPr>
              <a:t> </a:t>
            </a:r>
            <a:endParaRPr lang="en-US" sz="3200" dirty="0">
              <a:latin typeface="Hacen Liner Screen" panose="02000000000000000000" pitchFamily="2" charset="-78"/>
              <a:cs typeface="Hacen Liner Screen" panose="02000000000000000000" pitchFamily="2" charset="-78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FC5EF87-EBF1-4476-863E-A29A32AAE82E}"/>
              </a:ext>
            </a:extLst>
          </p:cNvPr>
          <p:cNvGrpSpPr/>
          <p:nvPr/>
        </p:nvGrpSpPr>
        <p:grpSpPr>
          <a:xfrm>
            <a:off x="9327874" y="3457574"/>
            <a:ext cx="4965700" cy="1401266"/>
            <a:chOff x="9144000" y="2857500"/>
            <a:chExt cx="7429500" cy="1423661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D410DE2-C23A-4BF4-A63D-5A74C205172E}"/>
                </a:ext>
              </a:extLst>
            </p:cNvPr>
            <p:cNvSpPr/>
            <p:nvPr/>
          </p:nvSpPr>
          <p:spPr>
            <a:xfrm>
              <a:off x="9144000" y="2857500"/>
              <a:ext cx="7429500" cy="142366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A4B531-4DD6-4325-B881-828B282E0FD6}"/>
                </a:ext>
              </a:extLst>
            </p:cNvPr>
            <p:cNvSpPr txBox="1"/>
            <p:nvPr/>
          </p:nvSpPr>
          <p:spPr>
            <a:xfrm>
              <a:off x="9334501" y="3009900"/>
              <a:ext cx="7238999" cy="805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ar-DZ" sz="2800" dirty="0">
                  <a:latin typeface="Hacen Liner Screen" panose="02000000000000000000" pitchFamily="2" charset="-78"/>
                  <a:cs typeface="Hacen Liner Screen" panose="02000000000000000000" pitchFamily="2" charset="-78"/>
                </a:rPr>
                <a:t>دعم نظام </a:t>
              </a:r>
              <a:r>
                <a:rPr lang="en-GB" sz="2800" dirty="0">
                  <a:latin typeface="Hacen Liner Screen" panose="02000000000000000000" pitchFamily="2" charset="-78"/>
                  <a:cs typeface="Hacen Liner Screen" panose="02000000000000000000" pitchFamily="2" charset="-78"/>
                </a:rPr>
                <a:t>iOS</a:t>
              </a:r>
              <a:r>
                <a:rPr lang="ar-DZ" sz="2800" dirty="0">
                  <a:latin typeface="Hacen Liner Screen" panose="02000000000000000000" pitchFamily="2" charset="-78"/>
                  <a:cs typeface="Hacen Liner Screen" panose="02000000000000000000" pitchFamily="2" charset="-78"/>
                </a:rPr>
                <a:t> و النشر على متاجر التطبيقات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15869B7-93C5-4A58-A9DC-FC9520D81D4D}"/>
              </a:ext>
            </a:extLst>
          </p:cNvPr>
          <p:cNvGrpSpPr/>
          <p:nvPr/>
        </p:nvGrpSpPr>
        <p:grpSpPr>
          <a:xfrm>
            <a:off x="4042465" y="3457574"/>
            <a:ext cx="4965700" cy="1417448"/>
            <a:chOff x="9144000" y="2857500"/>
            <a:chExt cx="7429500" cy="1423661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B629523-548D-409E-9685-15D36DCA990D}"/>
                </a:ext>
              </a:extLst>
            </p:cNvPr>
            <p:cNvSpPr/>
            <p:nvPr/>
          </p:nvSpPr>
          <p:spPr>
            <a:xfrm>
              <a:off x="9144000" y="2857500"/>
              <a:ext cx="7429500" cy="142366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3AD1BC-89B4-4755-8B92-E468944AD3A3}"/>
                </a:ext>
              </a:extLst>
            </p:cNvPr>
            <p:cNvSpPr txBox="1"/>
            <p:nvPr/>
          </p:nvSpPr>
          <p:spPr>
            <a:xfrm>
              <a:off x="9334501" y="3009900"/>
              <a:ext cx="7238999" cy="441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ar-DZ" sz="2800" dirty="0">
                  <a:latin typeface="Hacen Liner Screen" panose="02000000000000000000" pitchFamily="2" charset="-78"/>
                  <a:cs typeface="Hacen Liner Screen" panose="02000000000000000000" pitchFamily="2" charset="-78"/>
                </a:rPr>
                <a:t>اضافة نظام تعليقات و تقييمات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40E80CD-28E2-4192-B020-8C702656757E}"/>
              </a:ext>
            </a:extLst>
          </p:cNvPr>
          <p:cNvGrpSpPr/>
          <p:nvPr/>
        </p:nvGrpSpPr>
        <p:grpSpPr>
          <a:xfrm>
            <a:off x="6661150" y="5428161"/>
            <a:ext cx="4965700" cy="1163139"/>
            <a:chOff x="9144000" y="2857500"/>
            <a:chExt cx="7429500" cy="1423661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A8E4DCF8-BD59-4928-AEEF-5C7FBBECA7AB}"/>
                </a:ext>
              </a:extLst>
            </p:cNvPr>
            <p:cNvSpPr/>
            <p:nvPr/>
          </p:nvSpPr>
          <p:spPr>
            <a:xfrm>
              <a:off x="9144000" y="2857500"/>
              <a:ext cx="7429500" cy="142366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B8DA41-82B1-4BE2-8A6E-E7672A96090D}"/>
                </a:ext>
              </a:extLst>
            </p:cNvPr>
            <p:cNvSpPr txBox="1"/>
            <p:nvPr/>
          </p:nvSpPr>
          <p:spPr>
            <a:xfrm>
              <a:off x="9334501" y="3009900"/>
              <a:ext cx="7238999" cy="441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ar-DZ" sz="2800" dirty="0">
                  <a:latin typeface="Hacen Liner Screen" panose="02000000000000000000" pitchFamily="2" charset="-78"/>
                  <a:cs typeface="Hacen Liner Screen" panose="02000000000000000000" pitchFamily="2" charset="-78"/>
                </a:rPr>
                <a:t>استخدام قاعدة بيانات محلية</a:t>
              </a:r>
            </a:p>
          </p:txBody>
        </p:sp>
      </p:grpSp>
      <p:sp>
        <p:nvSpPr>
          <p:cNvPr id="11" name="Freeform 28">
            <a:extLst>
              <a:ext uri="{FF2B5EF4-FFF2-40B4-BE49-F238E27FC236}">
                <a16:creationId xmlns:a16="http://schemas.microsoft.com/office/drawing/2014/main" id="{4D2C4BA9-CD17-42CD-B6DF-E5C794C1C64D}"/>
              </a:ext>
            </a:extLst>
          </p:cNvPr>
          <p:cNvSpPr/>
          <p:nvPr/>
        </p:nvSpPr>
        <p:spPr>
          <a:xfrm>
            <a:off x="8748986" y="4670909"/>
            <a:ext cx="838068" cy="838068"/>
          </a:xfrm>
          <a:custGeom>
            <a:avLst/>
            <a:gdLst/>
            <a:ahLst/>
            <a:cxnLst/>
            <a:rect l="l" t="t" r="r" b="b"/>
            <a:pathLst>
              <a:path w="838068" h="838068">
                <a:moveTo>
                  <a:pt x="0" y="0"/>
                </a:moveTo>
                <a:lnTo>
                  <a:pt x="838068" y="0"/>
                </a:lnTo>
                <a:lnTo>
                  <a:pt x="838068" y="838068"/>
                </a:lnTo>
                <a:lnTo>
                  <a:pt x="0" y="838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15997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</TotalTime>
  <Words>246</Words>
  <Application>Microsoft Office PowerPoint</Application>
  <PresentationFormat>Custom</PresentationFormat>
  <Paragraphs>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Hacen Tunisia</vt:lpstr>
      <vt:lpstr>Argentum Sans</vt:lpstr>
      <vt:lpstr>Aldhabi</vt:lpstr>
      <vt:lpstr>Hacen Liner Screen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Zakaria Medjdoub</cp:lastModifiedBy>
  <cp:revision>31</cp:revision>
  <dcterms:created xsi:type="dcterms:W3CDTF">2006-08-16T00:00:00Z</dcterms:created>
  <dcterms:modified xsi:type="dcterms:W3CDTF">2025-09-23T20:06:44Z</dcterms:modified>
  <dc:identifier>DAGzFNe8AHU</dc:identifier>
</cp:coreProperties>
</file>